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1" r:id="rId4"/>
    <p:sldId id="263" r:id="rId5"/>
    <p:sldId id="264" r:id="rId6"/>
    <p:sldId id="266" r:id="rId7"/>
    <p:sldId id="273" r:id="rId8"/>
    <p:sldId id="274" r:id="rId9"/>
    <p:sldId id="275" r:id="rId10"/>
    <p:sldId id="276" r:id="rId11"/>
    <p:sldId id="277" r:id="rId12"/>
    <p:sldId id="279" r:id="rId13"/>
    <p:sldId id="280" r:id="rId14"/>
    <p:sldId id="282" r:id="rId15"/>
    <p:sldId id="283" r:id="rId16"/>
    <p:sldId id="285" r:id="rId17"/>
    <p:sldId id="286" r:id="rId18"/>
    <p:sldId id="287" r:id="rId19"/>
    <p:sldId id="288" r:id="rId20"/>
    <p:sldId id="289" r:id="rId21"/>
    <p:sldId id="284" r:id="rId22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118444"/>
            <a:ext cx="8640000" cy="46147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764704"/>
            <a:ext cx="8640000" cy="14452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2132856"/>
            <a:ext cx="8640000" cy="41859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850" y="836712"/>
            <a:ext cx="835015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43051" y="5453928"/>
            <a:ext cx="2550156" cy="387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250718"/>
            <a:ext cx="7452376" cy="4094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03849" y="908720"/>
            <a:ext cx="432047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8056" y="4365104"/>
            <a:ext cx="7452376" cy="2366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052736"/>
            <a:ext cx="8640000" cy="3445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98528" y="1186367"/>
            <a:ext cx="895435" cy="391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11868" y="1864071"/>
            <a:ext cx="876383" cy="400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65341" y="1873616"/>
            <a:ext cx="1524145" cy="400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5010" y="2551320"/>
            <a:ext cx="1533671" cy="391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60644" y="3219479"/>
            <a:ext cx="847805" cy="400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83776" y="3897183"/>
            <a:ext cx="2371951" cy="391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032915"/>
            <a:ext cx="8640000" cy="4785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95170" y="2462940"/>
            <a:ext cx="6906284" cy="409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5556" y="3139819"/>
            <a:ext cx="7315898" cy="409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6978" y="3816698"/>
            <a:ext cx="7363528" cy="400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6504" y="4493577"/>
            <a:ext cx="5563131" cy="409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332655"/>
            <a:ext cx="4896544" cy="6034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0544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476671"/>
            <a:ext cx="5112568" cy="5716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5528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692696"/>
            <a:ext cx="5206802" cy="4810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7574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692696"/>
            <a:ext cx="5229448" cy="5094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9914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564904"/>
            <a:ext cx="3352381" cy="9714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602" y="3645024"/>
            <a:ext cx="4428571" cy="628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1340768"/>
            <a:ext cx="4808424" cy="3024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2910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81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14175"/>
            <a:ext cx="8640000" cy="2338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410363" y="1725969"/>
            <a:ext cx="228621" cy="209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068960"/>
            <a:ext cx="8640000" cy="2296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3971951" y="3631066"/>
            <a:ext cx="333406" cy="266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7220286" y="3631066"/>
            <a:ext cx="628710" cy="276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1828621" y="4078846"/>
            <a:ext cx="333406" cy="266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5096008" y="4078846"/>
            <a:ext cx="638235" cy="266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1076074" y="4526626"/>
            <a:ext cx="333406" cy="276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6458213" y="4536153"/>
            <a:ext cx="333406" cy="257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1599999" y="4974406"/>
            <a:ext cx="609658" cy="276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96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12890" y="1194326"/>
            <a:ext cx="219095" cy="219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41244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90549" y="3475313"/>
            <a:ext cx="609658" cy="267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28080" y="3924034"/>
            <a:ext cx="1181212" cy="276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85632" y="3924034"/>
            <a:ext cx="1190738" cy="276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13857" y="4382302"/>
            <a:ext cx="609658" cy="267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04772" y="4382302"/>
            <a:ext cx="600132" cy="257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6370" y="4745097"/>
            <a:ext cx="8640000" cy="14116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4704881" y="5269697"/>
            <a:ext cx="600132" cy="276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5990879" y="5269697"/>
            <a:ext cx="619184" cy="276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1856634" y="5717993"/>
            <a:ext cx="1324101" cy="276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80" y="403653"/>
            <a:ext cx="8640000" cy="27680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536" y="3171684"/>
            <a:ext cx="5976656" cy="3262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332601" y="5937403"/>
            <a:ext cx="1296144" cy="390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3279101" y="5927875"/>
            <a:ext cx="1293859" cy="400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908720"/>
            <a:ext cx="8640000" cy="5324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72313" y="1013687"/>
            <a:ext cx="457243" cy="400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7450" y="1681663"/>
            <a:ext cx="3210231" cy="400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94826" y="3704677"/>
            <a:ext cx="2429106" cy="400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71563" y="3704677"/>
            <a:ext cx="3848467" cy="400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7450" y="4382196"/>
            <a:ext cx="885909" cy="381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24595" y="5059715"/>
            <a:ext cx="876383" cy="391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46976" y="5727691"/>
            <a:ext cx="6591929" cy="400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052736"/>
            <a:ext cx="8640000" cy="4082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76171" y="1930237"/>
            <a:ext cx="314355" cy="305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888" y="692696"/>
            <a:ext cx="8640000" cy="5743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全屏显示(4:3)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</cp:revision>
  <dcterms:created xsi:type="dcterms:W3CDTF">2022-11-09T06:57:19Z</dcterms:created>
  <dcterms:modified xsi:type="dcterms:W3CDTF">2023-01-07T07:15:50Z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