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611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330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2" y="2454396"/>
            <a:ext cx="3352381" cy="9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55" y="3425825"/>
            <a:ext cx="4485714" cy="6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66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23747"/>
            <a:ext cx="7377773" cy="636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692696"/>
            <a:ext cx="8640000" cy="574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217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2647309"/>
            <a:ext cx="864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80728"/>
            <a:ext cx="8640000" cy="46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8640000" cy="326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