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5" r:id="rId19"/>
    <p:sldId id="286" r:id="rId20"/>
    <p:sldId id="287" r:id="rId21"/>
    <p:sldId id="288" r:id="rId22"/>
    <p:sldId id="289" r:id="rId23"/>
    <p:sldId id="284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912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363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15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8164" y="1938971"/>
            <a:ext cx="30482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76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8693" y="1268013"/>
            <a:ext cx="857331" cy="40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4195" y="1974811"/>
            <a:ext cx="447717" cy="372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4867" y="1974811"/>
            <a:ext cx="447717" cy="36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343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3459" y="1406327"/>
            <a:ext cx="28577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236" y="4035052"/>
            <a:ext cx="8640000" cy="209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61352" y="4768816"/>
            <a:ext cx="6896758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042212" y="5445404"/>
            <a:ext cx="1505093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1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486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6633" y="4731570"/>
            <a:ext cx="6868180" cy="41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7967" y="5409042"/>
            <a:ext cx="5972745" cy="400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541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2390" y="1752610"/>
            <a:ext cx="1838500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6116" y="4449433"/>
            <a:ext cx="6896758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6028" y="5126022"/>
            <a:ext cx="7277794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450" y="5802610"/>
            <a:ext cx="6391885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88640"/>
            <a:ext cx="7763309" cy="4224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3086" y="899805"/>
            <a:ext cx="282458" cy="27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9171" y="4412793"/>
            <a:ext cx="7763309" cy="2306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332656"/>
            <a:ext cx="4536504" cy="612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42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76672"/>
            <a:ext cx="4896544" cy="6083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89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2" y="2454396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440" y="3501008"/>
            <a:ext cx="3057143" cy="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476671"/>
            <a:ext cx="5184576" cy="5998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601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1628800"/>
            <a:ext cx="5684622" cy="270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444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340768"/>
            <a:ext cx="5754080" cy="427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611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8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1912"/>
            <a:ext cx="8640000" cy="266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57860" y="1757774"/>
            <a:ext cx="257199" cy="2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84984"/>
            <a:ext cx="8640000" cy="266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6277221" y="3389979"/>
            <a:ext cx="257199" cy="2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4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78778" y="1213617"/>
            <a:ext cx="238147" cy="20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12626" y="1814969"/>
            <a:ext cx="1971863" cy="26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531" y="2330403"/>
            <a:ext cx="2048070" cy="26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3166" y="2855381"/>
            <a:ext cx="2076648" cy="27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3783" y="2855381"/>
            <a:ext cx="2105226" cy="26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360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9141" y="1277336"/>
            <a:ext cx="2162381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3771" y="1801872"/>
            <a:ext cx="2048070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0133" y="2326409"/>
            <a:ext cx="2029018" cy="26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246" y="2841408"/>
            <a:ext cx="2009966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5524" y="3365944"/>
            <a:ext cx="1762293" cy="276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994" y="3890480"/>
            <a:ext cx="323880" cy="25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9637" y="3880943"/>
            <a:ext cx="2057596" cy="28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954531"/>
            <a:ext cx="8640000" cy="494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80138" y="3950617"/>
            <a:ext cx="3315016" cy="40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8308" y="4647159"/>
            <a:ext cx="2362425" cy="40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2585" y="5334160"/>
            <a:ext cx="1724189" cy="39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74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6918" y="1934744"/>
            <a:ext cx="895435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36808" y="1934744"/>
            <a:ext cx="885909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4547" y="2630391"/>
            <a:ext cx="1362205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000" y="1124744"/>
            <a:ext cx="8640000" cy="415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5065" y="1953802"/>
            <a:ext cx="838280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5461" y="1953802"/>
            <a:ext cx="847805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4910" y="1953802"/>
            <a:ext cx="866857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2463" y="1953802"/>
            <a:ext cx="838280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5065" y="2649449"/>
            <a:ext cx="819228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84965" y="2649449"/>
            <a:ext cx="866857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5450" y="3335567"/>
            <a:ext cx="6020374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22363" y="4021685"/>
            <a:ext cx="2229062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74116" y="4717332"/>
            <a:ext cx="847805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2022-11-09T06:57:19Z</dcterms:created>
  <dcterms:modified xsi:type="dcterms:W3CDTF">2023-01-07T06:57:28Z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