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6" r:id="rId8"/>
    <p:sldId id="272" r:id="rId9"/>
    <p:sldId id="273" r:id="rId10"/>
    <p:sldId id="274" r:id="rId11"/>
    <p:sldId id="275" r:id="rId12"/>
    <p:sldId id="276" r:id="rId13"/>
    <p:sldId id="278" r:id="rId14"/>
    <p:sldId id="279" r:id="rId15"/>
    <p:sldId id="280" r:id="rId16"/>
    <p:sldId id="281" r:id="rId17"/>
    <p:sldId id="282" r:id="rId18"/>
    <p:sldId id="284" r:id="rId19"/>
    <p:sldId id="285" r:id="rId20"/>
    <p:sldId id="286" r:id="rId21"/>
    <p:sldId id="287" r:id="rId22"/>
    <p:sldId id="288" r:id="rId23"/>
    <p:sldId id="283" r:id="rId24"/>
  </p:sldIdLst>
  <p:sldSz cx="9144000" cy="6858000" type="screen4x3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94" y="62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616" y="836712"/>
            <a:ext cx="759474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94764" y="1532607"/>
            <a:ext cx="795480" cy="335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01278" y="2094353"/>
            <a:ext cx="1750057" cy="343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82536" y="2102738"/>
            <a:ext cx="1205781" cy="335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78084" y="2664484"/>
            <a:ext cx="1113673" cy="343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80310" y="3217847"/>
            <a:ext cx="2788369" cy="352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09584" y="3787978"/>
            <a:ext cx="778733" cy="343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61337" y="4349725"/>
            <a:ext cx="770360" cy="343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636034" y="4349725"/>
            <a:ext cx="761986" cy="343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083384" y="4919856"/>
            <a:ext cx="368433" cy="335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987720" y="5473218"/>
            <a:ext cx="3583850" cy="352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764704"/>
            <a:ext cx="837929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012907"/>
            <a:ext cx="8640000" cy="1372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5424" y="2492896"/>
            <a:ext cx="8640000" cy="32276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8288" y="836712"/>
            <a:ext cx="8640000" cy="5523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836712"/>
            <a:ext cx="8640000" cy="5445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8312" y="908720"/>
            <a:ext cx="8640000" cy="4165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864" y="836712"/>
            <a:ext cx="8640000" cy="5445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39221" y="960681"/>
            <a:ext cx="476295" cy="390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32892" y="1628206"/>
            <a:ext cx="6630033" cy="410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91282" y="2314804"/>
            <a:ext cx="933539" cy="410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35896" y="3001402"/>
            <a:ext cx="4941516" cy="410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32892" y="3688000"/>
            <a:ext cx="895435" cy="410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43609" y="4374598"/>
            <a:ext cx="2162381" cy="419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32892" y="5061196"/>
            <a:ext cx="1714663" cy="410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176883" y="5061196"/>
            <a:ext cx="1352679" cy="400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052736"/>
            <a:ext cx="8640000" cy="27422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76524" y="1196058"/>
            <a:ext cx="3134024" cy="420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66028" y="1884005"/>
            <a:ext cx="2200485" cy="429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04220" y="3259898"/>
            <a:ext cx="4181874" cy="420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3728" y="545825"/>
            <a:ext cx="511689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67672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9712" y="1516377"/>
            <a:ext cx="5579706" cy="38188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71958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2348880"/>
            <a:ext cx="3352381" cy="9714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109" y="3425825"/>
            <a:ext cx="2523809" cy="628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8320" y="1310443"/>
            <a:ext cx="6025136" cy="4230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773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7744" y="908720"/>
            <a:ext cx="484078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2704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688" y="1124744"/>
            <a:ext cx="5989614" cy="49504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7938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595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264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864864" y="2187873"/>
            <a:ext cx="228621" cy="210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05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07091" y="1719365"/>
            <a:ext cx="609658" cy="257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22240" y="1719365"/>
            <a:ext cx="609658" cy="267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68855" y="2225131"/>
            <a:ext cx="609658" cy="276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41071" y="2225131"/>
            <a:ext cx="609658" cy="276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54544" y="2759526"/>
            <a:ext cx="295303" cy="248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26848" y="2749983"/>
            <a:ext cx="333406" cy="267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693177" y="3265292"/>
            <a:ext cx="323880" cy="267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986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721975" y="1766587"/>
            <a:ext cx="333406" cy="267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02085" y="2291064"/>
            <a:ext cx="600132" cy="257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97697" y="2271992"/>
            <a:ext cx="609658" cy="276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92560" y="2806005"/>
            <a:ext cx="609658" cy="257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45195" y="3311410"/>
            <a:ext cx="600132" cy="276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40807" y="3311410"/>
            <a:ext cx="600132" cy="267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06762"/>
            <a:ext cx="8640000" cy="3123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034188" y="1265882"/>
            <a:ext cx="219095" cy="210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62413" y="2297550"/>
            <a:ext cx="228621" cy="210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76944" y="3329217"/>
            <a:ext cx="257199" cy="210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088" y="3717032"/>
            <a:ext cx="8640000" cy="2588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3472075" y="3812536"/>
            <a:ext cx="600132" cy="267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6606100" y="3822087"/>
            <a:ext cx="600132" cy="248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8530333" y="3822087"/>
            <a:ext cx="323880" cy="257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1042640" y="4193824"/>
            <a:ext cx="432048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75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264732" y="1757241"/>
            <a:ext cx="857331" cy="267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89054" y="1757241"/>
            <a:ext cx="866857" cy="267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02835" y="2281865"/>
            <a:ext cx="600132" cy="257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60255" y="2281865"/>
            <a:ext cx="600132" cy="257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17675" y="2272326"/>
            <a:ext cx="619184" cy="267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49495" y="2806488"/>
            <a:ext cx="571554" cy="248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150200" y="2787411"/>
            <a:ext cx="600132" cy="267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570002" y="2787411"/>
            <a:ext cx="1324101" cy="276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82769" y="3312035"/>
            <a:ext cx="590606" cy="267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51532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424556" y="4776971"/>
            <a:ext cx="431868" cy="394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764704"/>
            <a:ext cx="861791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92647" y="926288"/>
            <a:ext cx="418068" cy="380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84393" y="916783"/>
            <a:ext cx="408567" cy="389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64143" y="2199951"/>
            <a:ext cx="465576" cy="389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46387" y="2199951"/>
            <a:ext cx="456075" cy="389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44677" y="2199951"/>
            <a:ext cx="456075" cy="389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73644" y="2836783"/>
            <a:ext cx="456075" cy="389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46854" y="4756783"/>
            <a:ext cx="408567" cy="389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全屏显示(4:3)</PresentationFormat>
  <Paragraphs>0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6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11</cp:revision>
  <dcterms:created xsi:type="dcterms:W3CDTF">2022-11-09T06:57:19Z</dcterms:created>
  <dcterms:modified xsi:type="dcterms:W3CDTF">2023-01-07T06:27:16Z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