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8" r:id="rId19"/>
    <p:sldId id="284" r:id="rId20"/>
    <p:sldId id="285" r:id="rId21"/>
    <p:sldId id="286" r:id="rId22"/>
    <p:sldId id="287" r:id="rId23"/>
    <p:sldId id="283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405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4150" y="2502638"/>
            <a:ext cx="6868180" cy="410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5010" y="3179895"/>
            <a:ext cx="7296846" cy="40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4062" y="3866691"/>
            <a:ext cx="1905181" cy="40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354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4150" y="2510897"/>
            <a:ext cx="457243" cy="38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8428" y="2501367"/>
            <a:ext cx="866857" cy="390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2320" y="2501367"/>
            <a:ext cx="866857" cy="390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9718" y="3178030"/>
            <a:ext cx="857331" cy="4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836712"/>
            <a:ext cx="80972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9887" y="1622572"/>
            <a:ext cx="562430" cy="29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692696"/>
            <a:ext cx="8640000" cy="3525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218322"/>
            <a:ext cx="8640000" cy="132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442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44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4128" y="4164426"/>
            <a:ext cx="413586" cy="41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6056" y="4908942"/>
            <a:ext cx="356741" cy="35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4286" y="4880306"/>
            <a:ext cx="438191" cy="381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8640000" cy="506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5454" y="1052736"/>
            <a:ext cx="406346" cy="43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53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5455" y="3483593"/>
            <a:ext cx="885909" cy="4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4981" y="4961172"/>
            <a:ext cx="866857" cy="400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8640000" cy="57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0821" y="951081"/>
            <a:ext cx="457243" cy="4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4536" y="1684951"/>
            <a:ext cx="3448379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3202" y="3162222"/>
            <a:ext cx="6934862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5010" y="3896093"/>
            <a:ext cx="2810143" cy="4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50457" y="4677617"/>
            <a:ext cx="285777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898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34560"/>
            <a:ext cx="3744418" cy="63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348880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14" y="3395218"/>
            <a:ext cx="3000000" cy="6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270" y="786384"/>
            <a:ext cx="4614864" cy="571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501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1310649"/>
            <a:ext cx="4123468" cy="4230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06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340768"/>
            <a:ext cx="4785690" cy="4374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425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320" y="1052736"/>
            <a:ext cx="8640000" cy="318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75881" y="2062959"/>
            <a:ext cx="257199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4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0233" y="1624273"/>
            <a:ext cx="609658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1115" y="1624273"/>
            <a:ext cx="628710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2063511"/>
            <a:ext cx="619184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1622" y="2063511"/>
            <a:ext cx="638235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546" y="2502750"/>
            <a:ext cx="609658" cy="267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73949" y="2502750"/>
            <a:ext cx="609658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40586" y="2941988"/>
            <a:ext cx="600132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8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4919" y="2490716"/>
            <a:ext cx="219095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6341" y="2929182"/>
            <a:ext cx="257199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5393" y="3367648"/>
            <a:ext cx="228621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2063426"/>
            <a:ext cx="2886350" cy="276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1633" y="2502626"/>
            <a:ext cx="1190738" cy="26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116" y="4249878"/>
            <a:ext cx="7239691" cy="276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41159" y="1672149"/>
            <a:ext cx="1181212" cy="28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531" y="2121037"/>
            <a:ext cx="1171686" cy="26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0112" y="2111486"/>
            <a:ext cx="1171686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167" y="2111486"/>
            <a:ext cx="1181212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21446" y="2990159"/>
            <a:ext cx="2029018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21534" y="3429496"/>
            <a:ext cx="4477177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5669" y="3868833"/>
            <a:ext cx="628710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03409" y="3868833"/>
            <a:ext cx="619184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908720"/>
            <a:ext cx="8640000" cy="5424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08720"/>
            <a:ext cx="8640000" cy="351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1863" y="3161601"/>
            <a:ext cx="895435" cy="39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5556" y="3839374"/>
            <a:ext cx="2543417" cy="40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2022-11-09T06:57:19Z</dcterms:created>
  <dcterms:modified xsi:type="dcterms:W3CDTF">2023-01-07T06:24:01Z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