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5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08720"/>
            <a:ext cx="8640000" cy="5511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80728"/>
            <a:ext cx="8640000" cy="4240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80728"/>
            <a:ext cx="8640000" cy="2085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3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425825"/>
            <a:ext cx="4495238" cy="6761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680" y="2132856"/>
            <a:ext cx="3371429" cy="9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4871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640000" cy="3397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22264"/>
            <a:ext cx="8640000" cy="4807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486" y="764704"/>
            <a:ext cx="80628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80728"/>
            <a:ext cx="8640000" cy="5364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80728"/>
            <a:ext cx="8640000" cy="5606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836712"/>
            <a:ext cx="78739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2022-11-09T06:57:19Z</dcterms:created>
  <dcterms:modified xsi:type="dcterms:W3CDTF">2023-01-07T06:21:34Z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