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97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0876" y="2206962"/>
            <a:ext cx="7740297" cy="33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0876" y="3409745"/>
            <a:ext cx="6369322" cy="32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46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103" y="1768233"/>
            <a:ext cx="2941884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8524" y="2970269"/>
            <a:ext cx="2265917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1450" y="2970269"/>
            <a:ext cx="2085024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281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3785" y="1524054"/>
            <a:ext cx="2418247" cy="32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3305" y="2077747"/>
            <a:ext cx="2427768" cy="33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3719" y="2631440"/>
            <a:ext cx="2494413" cy="32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4479" y="2631440"/>
            <a:ext cx="1199603" cy="32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9983" y="3185132"/>
            <a:ext cx="1742280" cy="32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832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37553" y="3643970"/>
            <a:ext cx="723570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0760" y="4196942"/>
            <a:ext cx="380826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552" y="908720"/>
            <a:ext cx="11520000" cy="338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2642" y="1614082"/>
            <a:ext cx="1447140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5882" y="2166934"/>
            <a:ext cx="733090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8907" y="2166934"/>
            <a:ext cx="1780363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8940" y="2710254"/>
            <a:ext cx="1066314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4130" y="3263106"/>
            <a:ext cx="1494743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0113" y="3263106"/>
            <a:ext cx="1494743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05618" y="3263106"/>
            <a:ext cx="1513785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9832" y="3815958"/>
            <a:ext cx="1447140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81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8128" y="1609807"/>
            <a:ext cx="5322049" cy="33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128" y="2715462"/>
            <a:ext cx="2989487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9946" y="2715462"/>
            <a:ext cx="7216661" cy="33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277" y="3268290"/>
            <a:ext cx="4807933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323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385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2724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6E3304-4FED-C2A0-0913-49FD96C0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573016"/>
            <a:ext cx="792088" cy="222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2" b="1"/>
          <a:stretch/>
        </p:blipFill>
        <p:spPr>
          <a:xfrm>
            <a:off x="479376" y="836712"/>
            <a:ext cx="11520000" cy="3365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8004" y="3173211"/>
            <a:ext cx="742611" cy="33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7590" y="3735235"/>
            <a:ext cx="714049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4053" y="3735235"/>
            <a:ext cx="1409057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D2EB62-F94A-7E32-E3B5-B349CD97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16832"/>
            <a:ext cx="603885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764704"/>
            <a:ext cx="11520000" cy="388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4912" y="888722"/>
            <a:ext cx="238016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5392" y="1442038"/>
            <a:ext cx="295140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3160" y="2558209"/>
            <a:ext cx="238016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295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2743" y="2137247"/>
            <a:ext cx="723570" cy="32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0925" y="2137247"/>
            <a:ext cx="5731438" cy="32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388" y="2689608"/>
            <a:ext cx="5521983" cy="32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162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4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361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7140" y="1612321"/>
            <a:ext cx="542677" cy="4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8793" y="1650417"/>
            <a:ext cx="447471" cy="4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2545" y="1631369"/>
            <a:ext cx="542677" cy="47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6595" y="1688512"/>
            <a:ext cx="523636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6181" y="2555177"/>
            <a:ext cx="533157" cy="4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1190" y="2555177"/>
            <a:ext cx="514115" cy="4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6280" y="3488509"/>
            <a:ext cx="533157" cy="4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1289" y="3488509"/>
            <a:ext cx="523636" cy="4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48727" y="3478986"/>
            <a:ext cx="504595" cy="4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34214" y="3507557"/>
            <a:ext cx="514115" cy="4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71107" y="3488509"/>
            <a:ext cx="485553" cy="4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23239" y="3488509"/>
            <a:ext cx="466512" cy="4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01851" y="4440889"/>
            <a:ext cx="495074" cy="4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87338" y="4421841"/>
            <a:ext cx="514115" cy="43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53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4710" y="1561303"/>
            <a:ext cx="295140" cy="24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284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338" y="1157579"/>
            <a:ext cx="238016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74"/>
          <a:stretch/>
        </p:blipFill>
        <p:spPr>
          <a:xfrm>
            <a:off x="815376" y="3369790"/>
            <a:ext cx="11520000" cy="169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9607" y="3369791"/>
            <a:ext cx="380826" cy="33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9607" y="3970750"/>
            <a:ext cx="380826" cy="33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9607" y="4562170"/>
            <a:ext cx="380826" cy="33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3484F6A6-1E5C-520E-DD92-365081AB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90"/>
          <a:stretch/>
        </p:blipFill>
        <p:spPr>
          <a:xfrm>
            <a:off x="336000" y="692696"/>
            <a:ext cx="11520000" cy="230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4083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5752" y="1533118"/>
            <a:ext cx="380826" cy="32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0644" y="1542657"/>
            <a:ext cx="380826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0545" y="1542657"/>
            <a:ext cx="352264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0909" y="1542657"/>
            <a:ext cx="390347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3487" y="2134125"/>
            <a:ext cx="390347" cy="32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7900" y="2143665"/>
            <a:ext cx="371305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1024" y="2134125"/>
            <a:ext cx="371305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99140" y="2134125"/>
            <a:ext cx="390347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4214" y="2735133"/>
            <a:ext cx="742611" cy="32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80363" y="2735133"/>
            <a:ext cx="752132" cy="32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29884" y="3937149"/>
            <a:ext cx="752132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09057" y="3927609"/>
            <a:ext cx="1466181" cy="33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080" y="764704"/>
            <a:ext cx="11520000" cy="303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3327" y="3309891"/>
            <a:ext cx="723570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4005" y="3300358"/>
            <a:ext cx="371305" cy="32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52" y="908720"/>
            <a:ext cx="11520000" cy="299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1" y="1023216"/>
            <a:ext cx="723570" cy="32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310" y="1032758"/>
            <a:ext cx="723570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5" y="2215889"/>
            <a:ext cx="695008" cy="32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2" y="2215889"/>
            <a:ext cx="733090" cy="32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831" y="3408563"/>
            <a:ext cx="733090" cy="32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2525" y="3418104"/>
            <a:ext cx="380826" cy="32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12</cp:revision>
  <dcterms:created xsi:type="dcterms:W3CDTF">2022-11-09T06:57:00Z</dcterms:created>
  <dcterms:modified xsi:type="dcterms:W3CDTF">2023-01-08T15:39:59Z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