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</p:sldIdLst>
  <p:sldSz cx="12192000" cy="6858000"/>
  <p:notesSz cx="6858000" cy="9144000"/>
  <p:custDataLst>
    <p:tags r:id="rId27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8" userDrawn="1">
          <p15:clr>
            <a:srgbClr val="A4A3A4"/>
          </p15:clr>
        </p15:guide>
        <p15:guide id="2" pos="383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3" d="100"/>
          <a:sy n="63" d="100"/>
        </p:scale>
        <p:origin x="660" y="48"/>
      </p:cViewPr>
      <p:guideLst>
        <p:guide orient="horz" pos="2158"/>
        <p:guide pos="383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7" Type="http://schemas.openxmlformats.org/officeDocument/2006/relationships/tags" Target="tags/tag4.xml"/><Relationship Id="rId26" Type="http://schemas.openxmlformats.org/officeDocument/2006/relationships/tableStyles" Target="tableStyles.xml"/><Relationship Id="rId25" Type="http://schemas.openxmlformats.org/officeDocument/2006/relationships/viewProps" Target="viewProps.xml"/><Relationship Id="rId24" Type="http://schemas.openxmlformats.org/officeDocument/2006/relationships/presProps" Target="presProps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5" Type="http://schemas.openxmlformats.org/officeDocument/2006/relationships/image" Target="../media/image3.png"/><Relationship Id="rId4" Type="http://schemas.openxmlformats.org/officeDocument/2006/relationships/tags" Target="../tags/tag3.xml"/><Relationship Id="rId3" Type="http://schemas.openxmlformats.org/officeDocument/2006/relationships/image" Target="../media/image2.png"/><Relationship Id="rId2" Type="http://schemas.openxmlformats.org/officeDocument/2006/relationships/tags" Target="../tags/tag2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2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-48683" y="0"/>
            <a:ext cx="12236449" cy="69024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-48683" y="0"/>
            <a:ext cx="12240683" cy="68516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4176184" y="3932238"/>
            <a:ext cx="3810000" cy="202723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6000" y="620688"/>
            <a:ext cx="11520000" cy="313942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8676099" y="1412699"/>
            <a:ext cx="2427768" cy="3339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745057" y="2023407"/>
            <a:ext cx="2437289" cy="3339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0323173" y="2634115"/>
            <a:ext cx="1437619" cy="3339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240462" y="3263907"/>
            <a:ext cx="1047272" cy="3148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116033" y="3254365"/>
            <a:ext cx="2427768" cy="3339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8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39416" y="3824619"/>
            <a:ext cx="11520000" cy="177196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Rectangle 2"/>
          <p:cNvSpPr/>
          <p:nvPr/>
        </p:nvSpPr>
        <p:spPr bwMode="white">
          <a:xfrm>
            <a:off x="8627316" y="3929412"/>
            <a:ext cx="2465851" cy="3239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3"/>
          <p:cNvSpPr/>
          <p:nvPr/>
        </p:nvSpPr>
        <p:spPr bwMode="white">
          <a:xfrm>
            <a:off x="1762920" y="4548649"/>
            <a:ext cx="2427768" cy="3143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4"/>
          <p:cNvSpPr/>
          <p:nvPr/>
        </p:nvSpPr>
        <p:spPr bwMode="white">
          <a:xfrm>
            <a:off x="6047217" y="5148832"/>
            <a:ext cx="2380165" cy="3334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5"/>
          <p:cNvSpPr/>
          <p:nvPr/>
        </p:nvSpPr>
        <p:spPr bwMode="white">
          <a:xfrm>
            <a:off x="8884374" y="5148832"/>
            <a:ext cx="2361123" cy="3334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6000" y="836712"/>
            <a:ext cx="11520000" cy="303621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04061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985487" y="3322153"/>
            <a:ext cx="723570" cy="3240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430349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882413" y="891378"/>
            <a:ext cx="695008" cy="3332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196925" y="1510244"/>
            <a:ext cx="675966" cy="3237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910975" y="3985708"/>
            <a:ext cx="704528" cy="3141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9376" y="692696"/>
            <a:ext cx="11520000" cy="436510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9438318" y="2112784"/>
            <a:ext cx="1989818" cy="3240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888764" y="2722754"/>
            <a:ext cx="8997024" cy="3335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060136" y="3952227"/>
            <a:ext cx="10368000" cy="3335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88764" y="4571728"/>
            <a:ext cx="3446479" cy="3335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2000" y="764704"/>
            <a:ext cx="11520000" cy="240696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289190" y="927078"/>
            <a:ext cx="238016" cy="2483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6000" y="778244"/>
            <a:ext cx="11520000" cy="266905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124892" y="1645685"/>
            <a:ext cx="2456330" cy="3240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9376" y="836712"/>
            <a:ext cx="11520000" cy="396138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960096" y="2341277"/>
            <a:ext cx="326551" cy="4396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316533" y="2979289"/>
            <a:ext cx="228495" cy="3237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687177" y="3655391"/>
            <a:ext cx="314181" cy="2761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326053" y="3836320"/>
            <a:ext cx="180892" cy="1237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2"/>
          <p:cNvSpPr/>
          <p:nvPr/>
        </p:nvSpPr>
        <p:spPr bwMode="white">
          <a:xfrm>
            <a:off x="6251463" y="2346749"/>
            <a:ext cx="326551" cy="4396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2"/>
          <p:cNvSpPr/>
          <p:nvPr/>
        </p:nvSpPr>
        <p:spPr bwMode="white">
          <a:xfrm>
            <a:off x="9480411" y="2348897"/>
            <a:ext cx="326551" cy="4396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9" name="Rectangle 2"/>
          <p:cNvSpPr/>
          <p:nvPr/>
        </p:nvSpPr>
        <p:spPr bwMode="white">
          <a:xfrm>
            <a:off x="8832076" y="2997232"/>
            <a:ext cx="326551" cy="4396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bldLvl="0" animBg="1"/>
      <p:bldP spid="9" grpId="0" bldLvl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34852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348925" y="2847411"/>
            <a:ext cx="4151008" cy="3338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329884" y="3515209"/>
            <a:ext cx="1932694" cy="3243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1384" y="764704"/>
            <a:ext cx="11520000" cy="394362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141664" y="1526756"/>
            <a:ext cx="6407404" cy="3238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141664" y="2841298"/>
            <a:ext cx="5883768" cy="3333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141664" y="4155839"/>
            <a:ext cx="4503272" cy="3333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14700" y="2276872"/>
            <a:ext cx="5562600" cy="154305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3352" y="764704"/>
            <a:ext cx="11520000" cy="313091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6000" y="692696"/>
            <a:ext cx="11520000" cy="426568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934809" y="1502032"/>
            <a:ext cx="514115" cy="4475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629818" y="1492511"/>
            <a:ext cx="456991" cy="4284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056925" y="1511554"/>
            <a:ext cx="542677" cy="3903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9761454" y="1511554"/>
            <a:ext cx="533157" cy="4189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373752" y="2425629"/>
            <a:ext cx="533157" cy="4189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049719" y="2435150"/>
            <a:ext cx="542677" cy="3999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6971900" y="2435150"/>
            <a:ext cx="428429" cy="4189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7628826" y="2425629"/>
            <a:ext cx="523636" cy="4284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5496198" y="3368268"/>
            <a:ext cx="542677" cy="3999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6200727" y="3368268"/>
            <a:ext cx="542677" cy="4189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9447272" y="3368268"/>
            <a:ext cx="504595" cy="4284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10151801" y="3358746"/>
            <a:ext cx="504595" cy="4570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1906909" y="4272821"/>
            <a:ext cx="504595" cy="4856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2620958" y="4339472"/>
            <a:ext cx="495074" cy="3332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7" name="Rectangle 16"/>
          <p:cNvSpPr/>
          <p:nvPr/>
        </p:nvSpPr>
        <p:spPr bwMode="white">
          <a:xfrm>
            <a:off x="6419702" y="4310907"/>
            <a:ext cx="485553" cy="4379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8" name="Rectangle 17"/>
          <p:cNvSpPr/>
          <p:nvPr/>
        </p:nvSpPr>
        <p:spPr bwMode="white">
          <a:xfrm>
            <a:off x="7086148" y="4291864"/>
            <a:ext cx="533157" cy="4284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9" name="Rectangle 18"/>
          <p:cNvSpPr/>
          <p:nvPr/>
        </p:nvSpPr>
        <p:spPr bwMode="white">
          <a:xfrm>
            <a:off x="7800198" y="4282342"/>
            <a:ext cx="514115" cy="4760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368" y="836712"/>
            <a:ext cx="11520000" cy="24343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557715" y="1609980"/>
            <a:ext cx="266578" cy="2482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9376" y="908720"/>
            <a:ext cx="11520000" cy="343205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505623" y="994521"/>
            <a:ext cx="257057" cy="2574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9376" y="908720"/>
            <a:ext cx="11520000" cy="305958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021723" y="1785610"/>
            <a:ext cx="2065983" cy="6386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8219673" y="1785610"/>
            <a:ext cx="2399206" cy="17633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021723" y="2996099"/>
            <a:ext cx="2056462" cy="5528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9376" y="764704"/>
            <a:ext cx="11520000" cy="36934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164202" y="1757255"/>
            <a:ext cx="390347" cy="3149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887111" y="1757255"/>
            <a:ext cx="390347" cy="3244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934053" y="1757255"/>
            <a:ext cx="390347" cy="3149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323739" y="1757255"/>
            <a:ext cx="390347" cy="3244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164202" y="2807068"/>
            <a:ext cx="380826" cy="3244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553888" y="2807068"/>
            <a:ext cx="380826" cy="3244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7934053" y="2807068"/>
            <a:ext cx="380826" cy="3244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0323739" y="2807068"/>
            <a:ext cx="380826" cy="3244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3164202" y="3856882"/>
            <a:ext cx="390347" cy="3244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5887111" y="3866425"/>
            <a:ext cx="390347" cy="3149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8276797" y="3856882"/>
            <a:ext cx="380826" cy="3244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10323739" y="3856882"/>
            <a:ext cx="390347" cy="3244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3352" y="764704"/>
            <a:ext cx="11520000" cy="374619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8927153" y="2185018"/>
            <a:ext cx="390347" cy="3145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9955385" y="2194550"/>
            <a:ext cx="371305" cy="3050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0964575" y="2194550"/>
            <a:ext cx="380826" cy="2955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631352" y="2785554"/>
            <a:ext cx="723570" cy="3336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0631352" y="3405154"/>
            <a:ext cx="714049" cy="3240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0631352" y="4015222"/>
            <a:ext cx="723570" cy="3240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6000" y="764704"/>
            <a:ext cx="11520000" cy="482784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1084826" y="1526494"/>
            <a:ext cx="295140" cy="2285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1037223" y="2116882"/>
            <a:ext cx="342743" cy="3142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1037223" y="3335746"/>
            <a:ext cx="342743" cy="3142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1037223" y="4564134"/>
            <a:ext cx="342743" cy="3142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1037223" y="5173566"/>
            <a:ext cx="342743" cy="3142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  <p:tag name="KSO_WM_UNIT_PLACING_PICTURE_USER_VIEWPORT" val="{&quot;height&quot;:9804,&quot;width&quot;:11556}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COMMONDATA" val="eyJoZGlkIjoiZTM5NjVjNGFlOTRkOGY4YmYwZjdlOTY3YjUyNmU5NmE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21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28" baseType="lpstr">
      <vt:lpstr>Arial</vt:lpstr>
      <vt:lpstr>宋体</vt:lpstr>
      <vt:lpstr>Wingdings</vt:lpstr>
      <vt:lpstr>微软雅黑</vt:lpstr>
      <vt:lpstr>Arial Unicode MS</vt:lpstr>
      <vt:lpstr>Calibri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12</cp:revision>
  <dcterms:created xsi:type="dcterms:W3CDTF">2022-11-09T06:57:00Z</dcterms:created>
  <dcterms:modified xsi:type="dcterms:W3CDTF">2023-01-08T16:07:23Z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2052-11.1.0.13703</vt:lpwstr>
  </property>
  <property fmtid="{D5CDD505-2E9C-101B-9397-08002B2CF9AE}" pid="3" name="ICV">
    <vt:lpwstr>EF61A80214C74A3AB5C2585E252DAB25</vt:lpwstr>
  </property>
</Properties>
</file>