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80828"/>
            <a:ext cx="11520000" cy="250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4673" y="1533026"/>
            <a:ext cx="1742280" cy="33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2624" y="2151924"/>
            <a:ext cx="1532826" cy="32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351" y="2761301"/>
            <a:ext cx="723570" cy="33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3219" y="2761301"/>
            <a:ext cx="2075504" cy="33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8872" y="2770822"/>
            <a:ext cx="2085024" cy="32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2194" y="2770822"/>
            <a:ext cx="2094545" cy="32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764644"/>
            <a:ext cx="11520000" cy="367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3317" y="869571"/>
            <a:ext cx="1113917" cy="3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2308" y="2090548"/>
            <a:ext cx="2427768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6110" y="2090548"/>
            <a:ext cx="2437289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4573" y="3950629"/>
            <a:ext cx="2418247" cy="3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8854" y="3950629"/>
            <a:ext cx="2437289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20000"/>
            <a:ext cx="11520000" cy="406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8995" y="2196375"/>
            <a:ext cx="37130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2301" y="2196375"/>
            <a:ext cx="380826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8004" y="2853600"/>
            <a:ext cx="72357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5772" y="2863125"/>
            <a:ext cx="704528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37789" y="2863125"/>
            <a:ext cx="37130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7673" y="3520350"/>
            <a:ext cx="380826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3243" y="3520350"/>
            <a:ext cx="714049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86450" y="3520350"/>
            <a:ext cx="1409057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35457"/>
            <a:ext cx="11520000" cy="391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60" y="2127138"/>
            <a:ext cx="1904132" cy="3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933" y="2794383"/>
            <a:ext cx="380826" cy="314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0" y="2784851"/>
            <a:ext cx="371305" cy="3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2958" y="2794383"/>
            <a:ext cx="380826" cy="314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5057" y="3452095"/>
            <a:ext cx="723570" cy="3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917" y="3452095"/>
            <a:ext cx="1751801" cy="3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909" y="4109808"/>
            <a:ext cx="1904132" cy="3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957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393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3929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404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755" y="1685792"/>
            <a:ext cx="1751801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1069" y="1695332"/>
            <a:ext cx="1751801" cy="32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5384" y="2363148"/>
            <a:ext cx="2104066" cy="32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9698" y="2353607"/>
            <a:ext cx="2094545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1185" y="3698779"/>
            <a:ext cx="1561388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4904" y="3698779"/>
            <a:ext cx="8692363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772" y="4366595"/>
            <a:ext cx="5188760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404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9656" y="2332888"/>
            <a:ext cx="8616198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656" y="3676588"/>
            <a:ext cx="8073520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71739" y="3676588"/>
            <a:ext cx="2294479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764" y="4343673"/>
            <a:ext cx="913983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9253F2-01FC-9472-BF55-2EB004A6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844824"/>
            <a:ext cx="870585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279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9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20000"/>
            <a:ext cx="11520000" cy="4912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5177" y="1702510"/>
            <a:ext cx="476033" cy="4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2103" y="1731127"/>
            <a:ext cx="514115" cy="41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9871" y="1700808"/>
            <a:ext cx="476033" cy="4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4880" y="1731127"/>
            <a:ext cx="466512" cy="41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6747" y="2770871"/>
            <a:ext cx="514115" cy="4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714" y="2789948"/>
            <a:ext cx="542677" cy="41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3260" y="3848770"/>
            <a:ext cx="476033" cy="45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15871" y="3848770"/>
            <a:ext cx="476033" cy="44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00367" y="3877387"/>
            <a:ext cx="495074" cy="41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76334" y="3858309"/>
            <a:ext cx="514115" cy="43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0020" y="4907592"/>
            <a:ext cx="485553" cy="46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25987" y="4907592"/>
            <a:ext cx="466512" cy="4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20000"/>
            <a:ext cx="11520000" cy="418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1161" y="1644543"/>
            <a:ext cx="257057" cy="2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0743" y="863082"/>
            <a:ext cx="238016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2904388"/>
            <a:ext cx="238016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0263"/>
            <a:ext cx="11520000" cy="194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6681" y="1562651"/>
            <a:ext cx="1399537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9111" y="1562651"/>
            <a:ext cx="1399537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1541" y="1562651"/>
            <a:ext cx="1409057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7161" y="2183546"/>
            <a:ext cx="1409057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9590" y="2183546"/>
            <a:ext cx="1418578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71541" y="2183546"/>
            <a:ext cx="1399537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99924"/>
            <a:ext cx="11520000" cy="2989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3037" y="1506615"/>
            <a:ext cx="723570" cy="32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0293" y="2127358"/>
            <a:ext cx="1409057" cy="32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2078" y="2748101"/>
            <a:ext cx="704528" cy="32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3037" y="3359294"/>
            <a:ext cx="723570" cy="32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85226"/>
            <a:ext cx="11520000" cy="3147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723" y="2206518"/>
            <a:ext cx="5169719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2244" y="3446573"/>
            <a:ext cx="4817454" cy="3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79349"/>
            <a:ext cx="11520000" cy="308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8128" y="1523536"/>
            <a:ext cx="5855206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128" y="3374464"/>
            <a:ext cx="4998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