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84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4076B2-E232-31A9-187C-81EFC58A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68760"/>
            <a:ext cx="5328592" cy="14098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687021-C486-3C37-4A2B-610DB06AD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2867463"/>
            <a:ext cx="8748464" cy="17769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1979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0353" y="2321616"/>
            <a:ext cx="199639" cy="37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.png">
            <a:extLst>
              <a:ext uri="{FF2B5EF4-FFF2-40B4-BE49-F238E27FC236}">
                <a16:creationId xmlns:a16="http://schemas.microsoft.com/office/drawing/2014/main" id="{E8E74CFE-03AB-B7C5-1A11-D34E66CE4F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753664"/>
            <a:ext cx="8640000" cy="2795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16FFDB9-80A1-7B3A-3AEC-D547C8C9A3E4}"/>
              </a:ext>
            </a:extLst>
          </p:cNvPr>
          <p:cNvSpPr/>
          <p:nvPr/>
        </p:nvSpPr>
        <p:spPr bwMode="white">
          <a:xfrm>
            <a:off x="709243" y="4461480"/>
            <a:ext cx="3067342" cy="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55FF8879-30EE-7E15-F8CC-9D93A2680F7B}"/>
              </a:ext>
            </a:extLst>
          </p:cNvPr>
          <p:cNvSpPr/>
          <p:nvPr/>
        </p:nvSpPr>
        <p:spPr bwMode="white">
          <a:xfrm>
            <a:off x="4329496" y="4499643"/>
            <a:ext cx="314512" cy="48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0AD1AF29-FED7-32B6-AE1C-854BB7429BD1}"/>
              </a:ext>
            </a:extLst>
          </p:cNvPr>
          <p:cNvSpPr/>
          <p:nvPr/>
        </p:nvSpPr>
        <p:spPr bwMode="white">
          <a:xfrm>
            <a:off x="241027" y="4986228"/>
            <a:ext cx="226517" cy="49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496" y="1080000"/>
            <a:ext cx="8640000" cy="1886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52160" y="1556793"/>
            <a:ext cx="260480" cy="40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3.png">
            <a:extLst>
              <a:ext uri="{FF2B5EF4-FFF2-40B4-BE49-F238E27FC236}">
                <a16:creationId xmlns:a16="http://schemas.microsoft.com/office/drawing/2014/main" id="{F040DF9A-6450-2142-FA0A-417AAD4BEE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2924944"/>
            <a:ext cx="8640000" cy="2313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7139AFEA-E47B-726F-A931-7560722D5B67}"/>
              </a:ext>
            </a:extLst>
          </p:cNvPr>
          <p:cNvSpPr/>
          <p:nvPr/>
        </p:nvSpPr>
        <p:spPr bwMode="white">
          <a:xfrm>
            <a:off x="358392" y="3746944"/>
            <a:ext cx="552502" cy="3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C9ABBEDE-97A1-ACEF-DF7D-CA4A25785BCE}"/>
              </a:ext>
            </a:extLst>
          </p:cNvPr>
          <p:cNvSpPr/>
          <p:nvPr/>
        </p:nvSpPr>
        <p:spPr bwMode="white">
          <a:xfrm>
            <a:off x="5416650" y="3746944"/>
            <a:ext cx="2219536" cy="3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FBE32FA1-AB53-6129-A20D-0531709EC0ED}"/>
              </a:ext>
            </a:extLst>
          </p:cNvPr>
          <p:cNvSpPr/>
          <p:nvPr/>
        </p:nvSpPr>
        <p:spPr bwMode="white">
          <a:xfrm>
            <a:off x="4295748" y="3284983"/>
            <a:ext cx="4848251" cy="15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95184"/>
            <a:ext cx="8640000" cy="2251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1040" y="1786607"/>
            <a:ext cx="200044" cy="181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2235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9834" y="1162962"/>
            <a:ext cx="523925" cy="23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5446" y="1172516"/>
            <a:ext cx="533450" cy="219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0716" y="1162962"/>
            <a:ext cx="1857552" cy="23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305" y="1621580"/>
            <a:ext cx="1486041" cy="23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4090" y="2538815"/>
            <a:ext cx="8163704" cy="23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9779" y="2997433"/>
            <a:ext cx="6163263" cy="229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5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FA1491FB-F2CF-C270-C2C7-EDA59559CCFD}"/>
              </a:ext>
            </a:extLst>
          </p:cNvPr>
          <p:cNvSpPr/>
          <p:nvPr/>
        </p:nvSpPr>
        <p:spPr bwMode="white">
          <a:xfrm>
            <a:off x="216000" y="3430932"/>
            <a:ext cx="4644032" cy="142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EBF3445-F642-5B41-BA1A-FA59F382EC87}"/>
              </a:ext>
            </a:extLst>
          </p:cNvPr>
          <p:cNvSpPr/>
          <p:nvPr/>
        </p:nvSpPr>
        <p:spPr bwMode="white">
          <a:xfrm>
            <a:off x="179512" y="3861048"/>
            <a:ext cx="4644032" cy="142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3F0082C-4C8E-1AE2-3EAD-F2E18FCDFBAB}"/>
              </a:ext>
            </a:extLst>
          </p:cNvPr>
          <p:cNvSpPr/>
          <p:nvPr/>
        </p:nvSpPr>
        <p:spPr bwMode="white">
          <a:xfrm>
            <a:off x="179512" y="4293096"/>
            <a:ext cx="4644032" cy="142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96752"/>
            <a:ext cx="8640000" cy="268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980728"/>
            <a:ext cx="8640000" cy="2313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01533" y="1143216"/>
            <a:ext cx="4658169" cy="238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739" y="1611565"/>
            <a:ext cx="2210011" cy="22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4576" y="2978380"/>
            <a:ext cx="3524586" cy="238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9.png">
            <a:extLst>
              <a:ext uri="{FF2B5EF4-FFF2-40B4-BE49-F238E27FC236}">
                <a16:creationId xmlns:a16="http://schemas.microsoft.com/office/drawing/2014/main" id="{180E618F-1C64-3A38-CCDE-E47184F6DB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347411"/>
            <a:ext cx="8640000" cy="1422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CE3D1E34-F1A8-C211-3589-D9624D7CE2B3}"/>
              </a:ext>
            </a:extLst>
          </p:cNvPr>
          <p:cNvSpPr/>
          <p:nvPr/>
        </p:nvSpPr>
        <p:spPr bwMode="white">
          <a:xfrm>
            <a:off x="688088" y="3948860"/>
            <a:ext cx="8144652" cy="23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237D6759-AABD-E288-C6D3-36C53CFA0903}"/>
              </a:ext>
            </a:extLst>
          </p:cNvPr>
          <p:cNvSpPr/>
          <p:nvPr/>
        </p:nvSpPr>
        <p:spPr bwMode="white">
          <a:xfrm>
            <a:off x="573777" y="4407108"/>
            <a:ext cx="6992017" cy="23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2023-01-08T15:17:32Z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