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69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96752"/>
            <a:ext cx="8640000" cy="170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624" y="1732570"/>
            <a:ext cx="7639779" cy="23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5624" y="2603274"/>
            <a:ext cx="1609878" cy="23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30169BF-1A26-B1EF-CDD5-3F0ACD22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55" y="44624"/>
            <a:ext cx="609049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2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6A6B8A-17FA-64FC-9B38-21C5B94C5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276872"/>
            <a:ext cx="67246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AADEA13-C689-4F4E-C002-BB2EA7FCE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942975"/>
            <a:ext cx="6877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1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AAAE49-21CA-FE87-A90B-9632F33A9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48" y="303829"/>
            <a:ext cx="5742903" cy="62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890DB1-5C40-BA0E-A38E-D323ED40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390525"/>
            <a:ext cx="84772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9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9FACAB9-6F93-2A29-0A6D-19F12F1F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823912"/>
            <a:ext cx="82772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5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15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38923B-DCDC-E5D6-F9CB-3D6903AB3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5328592" cy="14098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DE314B-E7E8-A6C8-37C3-1A4A25D6D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6" y="3140968"/>
            <a:ext cx="7524328" cy="9279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8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75656" y="2708920"/>
            <a:ext cx="1080120" cy="55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1336" y="2780928"/>
            <a:ext cx="642148" cy="48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55776" y="3429000"/>
            <a:ext cx="1125452" cy="48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4248" y="3429000"/>
            <a:ext cx="337087" cy="48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63688" y="4006049"/>
            <a:ext cx="1080120" cy="55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36374" y="4077072"/>
            <a:ext cx="423858" cy="48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433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39276" y="1492376"/>
            <a:ext cx="495347" cy="41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6090" y="1473311"/>
            <a:ext cx="438191" cy="4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6211" y="2417007"/>
            <a:ext cx="514399" cy="4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3874" y="3370236"/>
            <a:ext cx="504873" cy="4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1636" y="3379768"/>
            <a:ext cx="523925" cy="381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67722" y="3370236"/>
            <a:ext cx="438191" cy="4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71581" y="4323464"/>
            <a:ext cx="523925" cy="4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00643" y="4294867"/>
            <a:ext cx="466769" cy="4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43664" y="4313932"/>
            <a:ext cx="323880" cy="41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4502" y="5238563"/>
            <a:ext cx="476295" cy="4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52264" y="5257628"/>
            <a:ext cx="485821" cy="4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2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21622" y="3042445"/>
            <a:ext cx="1571775" cy="31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3453" y="3042445"/>
            <a:ext cx="790650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3652137"/>
            <a:ext cx="2009966" cy="31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3265" y="4252302"/>
            <a:ext cx="3219757" cy="32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9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4379" y="2529986"/>
            <a:ext cx="714443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4070" y="3121428"/>
            <a:ext cx="4962998" cy="32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5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98138" y="1633773"/>
            <a:ext cx="190518" cy="181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4765" y="3352381"/>
            <a:ext cx="4505755" cy="23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7091" y="3791581"/>
            <a:ext cx="2457684" cy="23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4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1614246"/>
            <a:ext cx="2943506" cy="23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3298" y="2053091"/>
            <a:ext cx="4962998" cy="23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1104" y="2511017"/>
            <a:ext cx="190518" cy="181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2635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>
            <a:extLst>
              <a:ext uri="{FF2B5EF4-FFF2-40B4-BE49-F238E27FC236}">
                <a16:creationId xmlns:a16="http://schemas.microsoft.com/office/drawing/2014/main" id="{A7C39536-1F56-7A6B-A0AE-22E2887B45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473744"/>
            <a:ext cx="8640000" cy="2119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3F42377-57B0-1602-DD16-E68D01D6250F}"/>
              </a:ext>
            </a:extLst>
          </p:cNvPr>
          <p:cNvSpPr/>
          <p:nvPr/>
        </p:nvSpPr>
        <p:spPr bwMode="white">
          <a:xfrm>
            <a:off x="5133592" y="4390326"/>
            <a:ext cx="762072" cy="238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1FC25DAF-D52D-9507-3F59-006970BDF048}"/>
              </a:ext>
            </a:extLst>
          </p:cNvPr>
          <p:cNvSpPr/>
          <p:nvPr/>
        </p:nvSpPr>
        <p:spPr bwMode="white">
          <a:xfrm>
            <a:off x="913614" y="5259170"/>
            <a:ext cx="4010407" cy="238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2023-01-08T15:18:35Z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