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908720"/>
            <a:ext cx="8640000" cy="4389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3821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5038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96752"/>
            <a:ext cx="8640000" cy="2888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54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1E04C67-4F79-97FC-8166-1E410C83D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12776"/>
            <a:ext cx="5810250" cy="16287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E77C4DA-641B-E167-FA3D-204A4BB6D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49" y="3429000"/>
            <a:ext cx="7123102" cy="1081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2736"/>
            <a:ext cx="8640000" cy="3987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83198"/>
            <a:ext cx="8640000" cy="5291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645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405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658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2736"/>
            <a:ext cx="8640000" cy="3014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4420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2023-01-08T13:25:42Z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