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69" r:id="rId12"/>
    <p:sldId id="271" r:id="rId13"/>
    <p:sldId id="272" r:id="rId14"/>
    <p:sldId id="273" r:id="rId15"/>
    <p:sldId id="274" r:id="rId16"/>
    <p:sldId id="275" r:id="rId17"/>
    <p:sldId id="276" r:id="rId18"/>
    <p:sldId id="270" r:id="rId19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1260" y="48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806143"/>
            <a:ext cx="8640000" cy="26228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524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16661" y="1204242"/>
            <a:ext cx="2619625" cy="238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0399" y="1662985"/>
            <a:ext cx="533450" cy="238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68811" y="2112171"/>
            <a:ext cx="523925" cy="2293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854897" y="2112171"/>
            <a:ext cx="1019272" cy="2293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560035" y="3020100"/>
            <a:ext cx="781124" cy="238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416485" y="3469285"/>
            <a:ext cx="523925" cy="238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360211" y="3469285"/>
            <a:ext cx="1009746" cy="238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91727094-310A-BEA7-1C52-E7EBF897A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937" y="461962"/>
            <a:ext cx="6334125" cy="593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368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04E1896-70C0-9DB9-FC52-2CEDF91C1B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12" y="1152525"/>
            <a:ext cx="7724775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355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63FA184-2BE4-BCFB-31C9-14A829EDB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394" y="345759"/>
            <a:ext cx="5677212" cy="616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476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859FCB6-1526-E5E4-FE4A-4B35DFC738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937" y="362731"/>
            <a:ext cx="7134126" cy="613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9883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365C1DA-AD74-2CA7-78E8-C5682AA28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987" y="1340768"/>
            <a:ext cx="7820025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3208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11BE8B1-999E-CA0A-F2C0-167786DD3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612446"/>
            <a:ext cx="6540401" cy="563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294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2472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5B03C13-6E50-D32B-A0C1-B41470F2C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412776"/>
            <a:ext cx="5810250" cy="162877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72E3569-0ADD-5FDE-222E-3A78C2FC8E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6561" y="3231047"/>
            <a:ext cx="4490877" cy="117080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5808" y="1052736"/>
            <a:ext cx="8640000" cy="41514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603338" y="2217040"/>
            <a:ext cx="238147" cy="2385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261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017278" y="1975741"/>
            <a:ext cx="514399" cy="4383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84092" y="1975741"/>
            <a:ext cx="495347" cy="4288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68855" y="2947715"/>
            <a:ext cx="381036" cy="447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02835" y="3891102"/>
            <a:ext cx="447717" cy="447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484269" y="3861048"/>
            <a:ext cx="485821" cy="4874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141556" y="3900631"/>
            <a:ext cx="466769" cy="447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1124744"/>
            <a:ext cx="8640000" cy="29418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68016" y="1392181"/>
            <a:ext cx="523925" cy="4775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34830" y="1430387"/>
            <a:ext cx="514399" cy="4107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90883" y="2404624"/>
            <a:ext cx="495347" cy="3629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48171" y="2356867"/>
            <a:ext cx="476295" cy="4775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806252" y="2366419"/>
            <a:ext cx="466769" cy="4584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425436" y="2395073"/>
            <a:ext cx="504873" cy="4011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710332" y="3321553"/>
            <a:ext cx="495347" cy="4489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396197" y="3340656"/>
            <a:ext cx="447717" cy="429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80728"/>
            <a:ext cx="8640000" cy="19176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68767" y="1772596"/>
            <a:ext cx="361984" cy="2957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45459" y="1772596"/>
            <a:ext cx="381036" cy="3052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531898" y="1782137"/>
            <a:ext cx="352458" cy="2957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68767" y="2402275"/>
            <a:ext cx="361984" cy="3052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245459" y="2411816"/>
            <a:ext cx="381036" cy="2957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865084" y="2411816"/>
            <a:ext cx="361984" cy="2957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img_16777215" descr="4.png">
            <a:extLst>
              <a:ext uri="{FF2B5EF4-FFF2-40B4-BE49-F238E27FC236}">
                <a16:creationId xmlns:a16="http://schemas.microsoft.com/office/drawing/2014/main" id="{A6845C98-70F9-B1E9-54C7-1DF03274E60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2899419"/>
            <a:ext cx="8640000" cy="25119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2">
            <a:extLst>
              <a:ext uri="{FF2B5EF4-FFF2-40B4-BE49-F238E27FC236}">
                <a16:creationId xmlns:a16="http://schemas.microsoft.com/office/drawing/2014/main" id="{BE98E1AC-F300-08C8-A24F-C3060ECDA245}"/>
              </a:ext>
            </a:extLst>
          </p:cNvPr>
          <p:cNvSpPr/>
          <p:nvPr/>
        </p:nvSpPr>
        <p:spPr bwMode="white">
          <a:xfrm>
            <a:off x="3531814" y="3033133"/>
            <a:ext cx="1343153" cy="305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3">
            <a:extLst>
              <a:ext uri="{FF2B5EF4-FFF2-40B4-BE49-F238E27FC236}">
                <a16:creationId xmlns:a16="http://schemas.microsoft.com/office/drawing/2014/main" id="{25D13D2A-B770-696A-831F-365CFD64414D}"/>
              </a:ext>
            </a:extLst>
          </p:cNvPr>
          <p:cNvSpPr/>
          <p:nvPr/>
        </p:nvSpPr>
        <p:spPr bwMode="white">
          <a:xfrm>
            <a:off x="3693755" y="3644399"/>
            <a:ext cx="1343153" cy="315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4">
            <a:extLst>
              <a:ext uri="{FF2B5EF4-FFF2-40B4-BE49-F238E27FC236}">
                <a16:creationId xmlns:a16="http://schemas.microsoft.com/office/drawing/2014/main" id="{DDEA1299-2DC6-E7BA-69D2-4690D8F945EC}"/>
              </a:ext>
            </a:extLst>
          </p:cNvPr>
          <p:cNvSpPr/>
          <p:nvPr/>
        </p:nvSpPr>
        <p:spPr bwMode="white">
          <a:xfrm>
            <a:off x="1731418" y="4905136"/>
            <a:ext cx="1343153" cy="315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1340768"/>
            <a:ext cx="8640000" cy="22402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69565" y="1998537"/>
            <a:ext cx="1705137" cy="14013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2865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273596" y="2127985"/>
            <a:ext cx="523925" cy="2381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59550" y="2127985"/>
            <a:ext cx="533450" cy="2286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55029" y="2127985"/>
            <a:ext cx="523925" cy="2286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741468" y="2127985"/>
            <a:ext cx="523925" cy="2381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435757" y="2575761"/>
            <a:ext cx="533450" cy="2381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359991" y="3033064"/>
            <a:ext cx="2733936" cy="2381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1340768"/>
            <a:ext cx="8640000" cy="27030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80780" y="1904308"/>
            <a:ext cx="781124" cy="2387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05058" y="1913860"/>
            <a:ext cx="1028798" cy="2292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04220" y="2362782"/>
            <a:ext cx="523925" cy="2387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52335" y="3270179"/>
            <a:ext cx="1047850" cy="2292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172357" y="3270179"/>
            <a:ext cx="542976" cy="2292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80251" y="3728652"/>
            <a:ext cx="533450" cy="2292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980515" y="3719101"/>
            <a:ext cx="1009746" cy="2387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全屏显示(4:3)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0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fuyu yang</cp:lastModifiedBy>
  <cp:revision>10</cp:revision>
  <dcterms:created xsi:type="dcterms:W3CDTF">2022-11-09T06:57:19Z</dcterms:created>
  <dcterms:modified xsi:type="dcterms:W3CDTF">2023-01-08T13:21:55Z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