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BFC802-9762-47CF-C62B-DF4EDA0A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50D72B2-6B41-0815-44C3-537B05FA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027" y="3140968"/>
            <a:ext cx="5105946" cy="1173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3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4125" y="1261462"/>
            <a:ext cx="200044" cy="18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32617"/>
            <a:ext cx="8640000" cy="239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1596" y="3075748"/>
            <a:ext cx="1257420" cy="23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3900" y="3075748"/>
            <a:ext cx="295303" cy="23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190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39514" y="1744378"/>
            <a:ext cx="29530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9514" y="2230552"/>
            <a:ext cx="29530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9514" y="2716726"/>
            <a:ext cx="295303" cy="23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0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8392" y="2235590"/>
            <a:ext cx="1981389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3706341"/>
            <a:ext cx="276251" cy="21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3696790"/>
            <a:ext cx="285777" cy="22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8579" y="3696790"/>
            <a:ext cx="295303" cy="21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1115" y="1727778"/>
            <a:ext cx="533450" cy="22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2204086"/>
            <a:ext cx="1009746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2699446"/>
            <a:ext cx="533450" cy="22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6826" y="3175754"/>
            <a:ext cx="514399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7753" y="3175754"/>
            <a:ext cx="523925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9627" y="3661588"/>
            <a:ext cx="533450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83519" y="3661588"/>
            <a:ext cx="533450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303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