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D36813-E968-430A-07A2-FAA4EF40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73" y="3429000"/>
            <a:ext cx="5484254" cy="12945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6793F9-8A9C-0DCD-6C4E-F81D649A5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26" y="1484784"/>
            <a:ext cx="5927948" cy="1665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105795"/>
            <a:ext cx="8640000" cy="167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2823" y="1641837"/>
            <a:ext cx="228621" cy="19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4311" y="1613121"/>
            <a:ext cx="238147" cy="22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4521" y="2015153"/>
            <a:ext cx="257199" cy="22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2040" y="2417185"/>
            <a:ext cx="771598" cy="23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6615" y="2417185"/>
            <a:ext cx="1247894" cy="229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246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4322" y="1978122"/>
            <a:ext cx="371510" cy="18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4765" y="1700808"/>
            <a:ext cx="361983" cy="49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9945" y="1968567"/>
            <a:ext cx="657287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1378" y="1968567"/>
            <a:ext cx="361984" cy="1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2051" y="2780699"/>
            <a:ext cx="295303" cy="2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2183" y="2771144"/>
            <a:ext cx="523925" cy="23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1202" y="2780699"/>
            <a:ext cx="285777" cy="2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1808" y="2780699"/>
            <a:ext cx="533450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01577" y="3191542"/>
            <a:ext cx="276251" cy="2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92183" y="3191542"/>
            <a:ext cx="523925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1202" y="3191542"/>
            <a:ext cx="285777" cy="21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11808" y="3181988"/>
            <a:ext cx="523925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7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17543" y="1558362"/>
            <a:ext cx="1495567" cy="22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1960186"/>
            <a:ext cx="4467651" cy="23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2371577"/>
            <a:ext cx="3324542" cy="22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2773402"/>
            <a:ext cx="1466990" cy="23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736" y="2426376"/>
            <a:ext cx="1714663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2426376"/>
            <a:ext cx="1724189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3210" y="2827425"/>
            <a:ext cx="285777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2827425"/>
            <a:ext cx="533450" cy="23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2890" y="3238022"/>
            <a:ext cx="1009746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355" y="3648619"/>
            <a:ext cx="762072" cy="22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7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433" y="1613583"/>
            <a:ext cx="504873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922" y="2842732"/>
            <a:ext cx="6668136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3242919"/>
            <a:ext cx="6248996" cy="2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57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