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052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5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852" y="404664"/>
            <a:ext cx="81362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710515"/>
            <a:ext cx="8640000" cy="5436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4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F493DAD-2D2A-FE1A-2E82-5A6C2489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026" y="1124744"/>
            <a:ext cx="5927948" cy="16653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85AC1A-8610-F039-7DD7-9F06FFD94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0" y="3140968"/>
            <a:ext cx="7092280" cy="11419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7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02079"/>
            <a:ext cx="8640000" cy="5453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839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966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1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546"/>
          <a:stretch/>
        </p:blipFill>
        <p:spPr>
          <a:xfrm>
            <a:off x="323528" y="908721"/>
            <a:ext cx="8640000" cy="216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F502C271-8EE2-9BDD-3004-DCA6E5884D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208"/>
          <a:stretch/>
        </p:blipFill>
        <p:spPr>
          <a:xfrm>
            <a:off x="1044568" y="3068960"/>
            <a:ext cx="8640000" cy="1252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159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11</cp:revision>
  <dcterms:created xsi:type="dcterms:W3CDTF">2022-11-09T06:57:19Z</dcterms:created>
  <dcterms:modified xsi:type="dcterms:W3CDTF">2023-01-08T12:30:59Z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