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F635CF-A6C1-F9EA-61B5-DB88DB7B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800100"/>
            <a:ext cx="74485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8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6909DA-6A46-E9B6-A9AE-5653E1B3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23912"/>
            <a:ext cx="7562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4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D24A30-A023-7EF5-B777-9D6F25EFF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552450"/>
            <a:ext cx="74866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1B23C-9ED8-B6DE-B22A-BC1FFABD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09675"/>
            <a:ext cx="7486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1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C66C3B-B6EB-7551-7AC7-A1FCFC85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73" y="310344"/>
            <a:ext cx="689025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5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795F7B-5CE8-E38C-3E1C-EB000DDB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6" y="1340538"/>
            <a:ext cx="5927948" cy="16653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68F2ED6-86D5-A203-04C1-2C5A605F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4" y="3428770"/>
            <a:ext cx="6660232" cy="936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83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64952" y="1280728"/>
            <a:ext cx="285777" cy="238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782" y="1804446"/>
            <a:ext cx="361984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1804446"/>
            <a:ext cx="371510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5415" y="1813978"/>
            <a:ext cx="371510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1813978"/>
            <a:ext cx="371510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3574" y="1823510"/>
            <a:ext cx="371510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8535" y="1804446"/>
            <a:ext cx="371510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9969" y="2395441"/>
            <a:ext cx="371510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44930" y="2395441"/>
            <a:ext cx="361984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21534" y="2395441"/>
            <a:ext cx="361984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6496" y="2404973"/>
            <a:ext cx="361984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93574" y="2404973"/>
            <a:ext cx="371510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89009" y="2395441"/>
            <a:ext cx="381036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22196" y="2995969"/>
            <a:ext cx="1343153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41115" y="4187492"/>
            <a:ext cx="1333627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68855" y="4788020"/>
            <a:ext cx="1352679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7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12229" y="1939033"/>
            <a:ext cx="285777" cy="23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1656" y="3723914"/>
            <a:ext cx="257199" cy="24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268760"/>
            <a:ext cx="8640000" cy="182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1240" y="1488916"/>
            <a:ext cx="257199" cy="24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7289" y="1871424"/>
            <a:ext cx="523925" cy="30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805" y="2453073"/>
            <a:ext cx="2343373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3082398"/>
            <a:ext cx="285777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6837" y="4846415"/>
            <a:ext cx="4277133" cy="31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8A3B503-2751-FEB2-969C-E141CE14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49" y="116632"/>
            <a:ext cx="6033501" cy="63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DC4E47-BD10-8E9B-7930-B5C6D1A3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132856"/>
            <a:ext cx="74961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9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