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72AE999-8DD8-8995-CDB7-9840A7C5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04800"/>
            <a:ext cx="74104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17CB1A-6703-5008-86AD-534DAD7C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88840"/>
            <a:ext cx="75152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EA23F3-833B-59A1-2F18-4B525351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23950"/>
            <a:ext cx="7391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2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3E37E3-23E4-4D6D-5FE5-2AE2FB74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766762"/>
            <a:ext cx="73247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5CDEDA-77C9-0ABA-9C08-D6A9A85B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31" y="298152"/>
            <a:ext cx="6737937" cy="62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4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816693-AA63-74C0-8768-D56AF5540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171575"/>
            <a:ext cx="74199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F83CEE-1A35-ACEF-0179-F45F46E4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89" y="357634"/>
            <a:ext cx="6356822" cy="6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7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09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FF0865-E2C2-FD92-6A90-494F518F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6" y="1268760"/>
            <a:ext cx="5927948" cy="16653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5E540BE-B6BF-096B-56F2-EA57D832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91" y="3356992"/>
            <a:ext cx="7106217" cy="1211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276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20004" y="2205762"/>
            <a:ext cx="247673" cy="2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92696"/>
            <a:ext cx="8640000" cy="505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1972" y="1455729"/>
            <a:ext cx="504873" cy="4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7838" y="1484342"/>
            <a:ext cx="457243" cy="4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560" y="2361831"/>
            <a:ext cx="457243" cy="44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2744" y="2371369"/>
            <a:ext cx="523925" cy="41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9525" y="2380906"/>
            <a:ext cx="495347" cy="40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7287" y="2380906"/>
            <a:ext cx="514399" cy="40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4166" y="3267933"/>
            <a:ext cx="438191" cy="42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90980" y="3315622"/>
            <a:ext cx="428665" cy="352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29216" y="3277471"/>
            <a:ext cx="447717" cy="4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5081" y="3277471"/>
            <a:ext cx="447717" cy="42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20572" y="4164497"/>
            <a:ext cx="409614" cy="4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58808" y="4174035"/>
            <a:ext cx="485821" cy="4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48224" y="5118288"/>
            <a:ext cx="447717" cy="39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186460" y="5070599"/>
            <a:ext cx="514399" cy="4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864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1499939"/>
            <a:ext cx="361984" cy="28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4974" y="1499939"/>
            <a:ext cx="371510" cy="29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1490390"/>
            <a:ext cx="361984" cy="29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1499939"/>
            <a:ext cx="361984" cy="29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0520" y="1490390"/>
            <a:ext cx="381036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5272" y="2044204"/>
            <a:ext cx="361984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64026" y="2053753"/>
            <a:ext cx="352458" cy="30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6540" y="2053753"/>
            <a:ext cx="361984" cy="30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36242" y="2053753"/>
            <a:ext cx="371510" cy="29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03232" y="2053753"/>
            <a:ext cx="371510" cy="30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59506" y="2617115"/>
            <a:ext cx="371510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64335" y="3190026"/>
            <a:ext cx="1314575" cy="30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07576" y="3180477"/>
            <a:ext cx="1314575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41292" y="3180477"/>
            <a:ext cx="1333627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3.png">
            <a:extLst>
              <a:ext uri="{FF2B5EF4-FFF2-40B4-BE49-F238E27FC236}">
                <a16:creationId xmlns:a16="http://schemas.microsoft.com/office/drawing/2014/main" id="{2D444AB1-CE0A-EA80-6AFE-C8744870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693911"/>
            <a:ext cx="8640000" cy="162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FF4D2414-8C23-C37D-548D-BC4DB8CCE469}"/>
              </a:ext>
            </a:extLst>
          </p:cNvPr>
          <p:cNvSpPr/>
          <p:nvPr/>
        </p:nvSpPr>
        <p:spPr bwMode="white">
          <a:xfrm>
            <a:off x="4874968" y="3808394"/>
            <a:ext cx="371510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958A95E3-BE4A-41A2-74C6-0D0B3BCD2AD5}"/>
              </a:ext>
            </a:extLst>
          </p:cNvPr>
          <p:cNvSpPr/>
          <p:nvPr/>
        </p:nvSpPr>
        <p:spPr bwMode="white">
          <a:xfrm>
            <a:off x="7913733" y="3808394"/>
            <a:ext cx="371510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>
            <a:extLst>
              <a:ext uri="{FF2B5EF4-FFF2-40B4-BE49-F238E27FC236}">
                <a16:creationId xmlns:a16="http://schemas.microsoft.com/office/drawing/2014/main" id="{A957B496-62C4-5F63-29EA-914048575AAA}"/>
              </a:ext>
            </a:extLst>
          </p:cNvPr>
          <p:cNvSpPr/>
          <p:nvPr/>
        </p:nvSpPr>
        <p:spPr bwMode="white">
          <a:xfrm>
            <a:off x="3407978" y="4371268"/>
            <a:ext cx="371510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3821"/>
            <a:ext cx="8640000" cy="3513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55823" y="1716220"/>
            <a:ext cx="323880" cy="30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3453" y="2880953"/>
            <a:ext cx="276251" cy="21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5823" y="3978856"/>
            <a:ext cx="323880" cy="30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9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2044965"/>
            <a:ext cx="1247894" cy="22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6165" y="2044965"/>
            <a:ext cx="542976" cy="22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8646" y="2465345"/>
            <a:ext cx="771598" cy="23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F1F66D49-2019-0234-6F52-E09A284DB7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3284984"/>
            <a:ext cx="8640000" cy="1727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02EBDBD-307A-E6AE-90B5-803A87A15C6C}"/>
              </a:ext>
            </a:extLst>
          </p:cNvPr>
          <p:cNvSpPr/>
          <p:nvPr/>
        </p:nvSpPr>
        <p:spPr bwMode="white">
          <a:xfrm>
            <a:off x="2988670" y="3809879"/>
            <a:ext cx="1285997" cy="22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823FB2AA-6E58-D904-04F2-DCC2BE58919F}"/>
              </a:ext>
            </a:extLst>
          </p:cNvPr>
          <p:cNvSpPr/>
          <p:nvPr/>
        </p:nvSpPr>
        <p:spPr bwMode="white">
          <a:xfrm>
            <a:off x="940600" y="4668799"/>
            <a:ext cx="6620507" cy="23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90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>
            <a:extLst>
              <a:ext uri="{FF2B5EF4-FFF2-40B4-BE49-F238E27FC236}">
                <a16:creationId xmlns:a16="http://schemas.microsoft.com/office/drawing/2014/main" id="{6F5ADBF2-C45A-6CB3-9235-E79F8DC75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3617760"/>
            <a:ext cx="8640000" cy="218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EF78064-7ACD-94B9-66CC-95CAE090FC6C}"/>
              </a:ext>
            </a:extLst>
          </p:cNvPr>
          <p:cNvSpPr/>
          <p:nvPr/>
        </p:nvSpPr>
        <p:spPr bwMode="white">
          <a:xfrm>
            <a:off x="3264922" y="5052510"/>
            <a:ext cx="200044" cy="19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231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0928" y="1085592"/>
            <a:ext cx="523925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072" y="1514581"/>
            <a:ext cx="514399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1943571"/>
            <a:ext cx="771598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2915947"/>
            <a:ext cx="1009746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799" y="2925481"/>
            <a:ext cx="1009746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248" y="2915947"/>
            <a:ext cx="1486041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0.png">
            <a:extLst>
              <a:ext uri="{FF2B5EF4-FFF2-40B4-BE49-F238E27FC236}">
                <a16:creationId xmlns:a16="http://schemas.microsoft.com/office/drawing/2014/main" id="{90B31BC2-B79B-FE60-57CF-3A4FE49FC9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52989"/>
            <a:ext cx="8640000" cy="134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2CFD1655-3A6A-FF47-5054-AC3067F50A91}"/>
              </a:ext>
            </a:extLst>
          </p:cNvPr>
          <p:cNvSpPr/>
          <p:nvPr/>
        </p:nvSpPr>
        <p:spPr bwMode="white">
          <a:xfrm>
            <a:off x="1206694" y="3953897"/>
            <a:ext cx="4010407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CB97EB03-AD59-8FA1-B330-EC221FEBD0F6}"/>
              </a:ext>
            </a:extLst>
          </p:cNvPr>
          <p:cNvSpPr/>
          <p:nvPr/>
        </p:nvSpPr>
        <p:spPr bwMode="white">
          <a:xfrm>
            <a:off x="1225746" y="4383118"/>
            <a:ext cx="3505534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