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1" r:id="rId19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8640000" cy="2169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1567" y="1649674"/>
            <a:ext cx="743020" cy="219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0851" y="1649674"/>
            <a:ext cx="962116" cy="229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26099" y="2108380"/>
            <a:ext cx="514399" cy="229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78557" y="2500191"/>
            <a:ext cx="1181212" cy="23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12758" y="2442853"/>
            <a:ext cx="1047850" cy="229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78557" y="2796439"/>
            <a:ext cx="514399" cy="229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36418" y="2729544"/>
            <a:ext cx="962116" cy="23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10.png">
            <a:extLst>
              <a:ext uri="{FF2B5EF4-FFF2-40B4-BE49-F238E27FC236}">
                <a16:creationId xmlns:a16="http://schemas.microsoft.com/office/drawing/2014/main" id="{463BA56E-E423-FE94-82A2-881227D0DD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57889"/>
            <a:ext cx="8640000" cy="1354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DE9854AB-5984-80EA-B112-7D436D602105}"/>
              </a:ext>
            </a:extLst>
          </p:cNvPr>
          <p:cNvSpPr/>
          <p:nvPr/>
        </p:nvSpPr>
        <p:spPr bwMode="white">
          <a:xfrm>
            <a:off x="501777" y="4297427"/>
            <a:ext cx="6048952" cy="238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AF924A14-6974-1CD7-7EC6-D3E5FFA99A64}"/>
              </a:ext>
            </a:extLst>
          </p:cNvPr>
          <p:cNvSpPr/>
          <p:nvPr/>
        </p:nvSpPr>
        <p:spPr bwMode="white">
          <a:xfrm>
            <a:off x="616088" y="3858723"/>
            <a:ext cx="7839823" cy="238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97586BA-95BB-EF1B-7A14-931444B54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235" y="166328"/>
            <a:ext cx="5165529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5BAC10-720C-EA5B-618B-9F6127EE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988840"/>
            <a:ext cx="89344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1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24E740-23A9-FCDB-FE2F-07C6F8EC9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719137"/>
            <a:ext cx="86296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30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33E80C-305B-0185-5AFD-44DA48663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40" y="293104"/>
            <a:ext cx="7675520" cy="62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61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977CA3A-82D5-13D7-1AC4-1F425E9F4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857250"/>
            <a:ext cx="8248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25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3D5F21-4F2F-EBC2-9579-44150E212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914400"/>
            <a:ext cx="81915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24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48D671-D2A7-714C-61F3-7CFD3E7BD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26" y="548680"/>
            <a:ext cx="7499747" cy="60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16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06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07E615-2A9C-B740-75CF-DD96D193A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700808"/>
            <a:ext cx="5076825" cy="1371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A0A671-C298-BE35-2C00-7E73AADE0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4" y="3332585"/>
            <a:ext cx="470535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80728"/>
            <a:ext cx="8640000" cy="2958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94284" y="2173695"/>
            <a:ext cx="247673" cy="238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1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45371" y="2006392"/>
            <a:ext cx="428665" cy="458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3133" y="2025492"/>
            <a:ext cx="447717" cy="420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9947" y="2082795"/>
            <a:ext cx="438191" cy="34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8183" y="2025492"/>
            <a:ext cx="485821" cy="401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8976" y="2980536"/>
            <a:ext cx="476295" cy="420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35316" y="2999637"/>
            <a:ext cx="447717" cy="420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92604" y="2990086"/>
            <a:ext cx="447717" cy="44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12141" y="2999637"/>
            <a:ext cx="514399" cy="410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69428" y="2990086"/>
            <a:ext cx="457243" cy="43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51082" y="3009187"/>
            <a:ext cx="438191" cy="410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87554" y="4011983"/>
            <a:ext cx="428665" cy="382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8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4412" y="2090205"/>
            <a:ext cx="1466990" cy="19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0685" y="2090205"/>
            <a:ext cx="1524145" cy="19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32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11788" y="1919798"/>
            <a:ext cx="1333627" cy="30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6066" y="1910255"/>
            <a:ext cx="1314575" cy="30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1292" y="1910255"/>
            <a:ext cx="1352679" cy="314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2262" y="2559190"/>
            <a:ext cx="1343153" cy="30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17014" y="2559190"/>
            <a:ext cx="1352679" cy="314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50818" y="2559190"/>
            <a:ext cx="1343153" cy="30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2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45503" y="1853315"/>
            <a:ext cx="704917" cy="30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2482" y="2492971"/>
            <a:ext cx="657287" cy="29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2361" y="2492971"/>
            <a:ext cx="695391" cy="30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12185" y="3132627"/>
            <a:ext cx="2048070" cy="31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6738" y="3772283"/>
            <a:ext cx="990694" cy="32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74257" y="3810471"/>
            <a:ext cx="219095" cy="238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02262" y="4421486"/>
            <a:ext cx="1676560" cy="31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21402" y="2456283"/>
            <a:ext cx="771598" cy="229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5514" y="2456283"/>
            <a:ext cx="781124" cy="229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6.png">
            <a:extLst>
              <a:ext uri="{FF2B5EF4-FFF2-40B4-BE49-F238E27FC236}">
                <a16:creationId xmlns:a16="http://schemas.microsoft.com/office/drawing/2014/main" id="{70BA52F8-B7DE-7704-C0A1-7E6543B63C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356992"/>
            <a:ext cx="8640000" cy="1326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284E4121-DBB7-20E1-AC21-05991993586E}"/>
              </a:ext>
            </a:extLst>
          </p:cNvPr>
          <p:cNvSpPr/>
          <p:nvPr/>
        </p:nvSpPr>
        <p:spPr bwMode="white">
          <a:xfrm>
            <a:off x="5150092" y="3881814"/>
            <a:ext cx="2676780" cy="238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C0773BBF-C3EC-75BD-B8E1-9B6EC29DEB46}"/>
              </a:ext>
            </a:extLst>
          </p:cNvPr>
          <p:cNvSpPr/>
          <p:nvPr/>
        </p:nvSpPr>
        <p:spPr bwMode="white">
          <a:xfrm>
            <a:off x="3273488" y="4330299"/>
            <a:ext cx="990694" cy="229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FC53C134-8D7D-852C-37DA-A1D5149AD3A9}"/>
              </a:ext>
            </a:extLst>
          </p:cNvPr>
          <p:cNvSpPr/>
          <p:nvPr/>
        </p:nvSpPr>
        <p:spPr bwMode="white">
          <a:xfrm>
            <a:off x="5264403" y="4320757"/>
            <a:ext cx="3324542" cy="238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6112"/>
            <a:ext cx="8640000" cy="2565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>
            <a:extLst>
              <a:ext uri="{FF2B5EF4-FFF2-40B4-BE49-F238E27FC236}">
                <a16:creationId xmlns:a16="http://schemas.microsoft.com/office/drawing/2014/main" id="{D20F5E15-5516-9B4F-12AB-B266C5B7E1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512" y="3068960"/>
            <a:ext cx="8640000" cy="3068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2023-01-08T11:48:47Z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