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69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7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674" y="1232856"/>
            <a:ext cx="209570" cy="181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B2B681-1CC3-D830-840B-F1084613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28587"/>
            <a:ext cx="51149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4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F7BCC78-B605-DC04-3E1F-6EBD421C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15" y="260156"/>
            <a:ext cx="6746570" cy="63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CBE819E-B04B-248B-C61C-D0C2EE85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085850"/>
            <a:ext cx="7810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B18DFB-7814-C8F2-9B44-8EBF05FF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671512"/>
            <a:ext cx="79057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96E215-B728-D91A-21AC-9F8C337C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062037"/>
            <a:ext cx="78390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8340E1-3603-BA2C-7741-830730CC7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800100"/>
            <a:ext cx="78676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9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756390A-1503-8A24-2E5D-072B5A627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916832"/>
            <a:ext cx="5076825" cy="1371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F1CF3-CF3F-D84F-DB64-FE5F4EF5A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3610744"/>
            <a:ext cx="5486400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995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27326" y="2187398"/>
            <a:ext cx="285777" cy="238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5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93353" y="1871964"/>
            <a:ext cx="457243" cy="40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1871964"/>
            <a:ext cx="447717" cy="45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5272" y="2826137"/>
            <a:ext cx="476295" cy="41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3508" y="2816596"/>
            <a:ext cx="457243" cy="42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9649" y="2816596"/>
            <a:ext cx="495347" cy="42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6463" y="2807054"/>
            <a:ext cx="514399" cy="41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87863" y="3732602"/>
            <a:ext cx="495347" cy="45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35625" y="3761227"/>
            <a:ext cx="523925" cy="3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79131" y="3732602"/>
            <a:ext cx="457243" cy="46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45944" y="3761227"/>
            <a:ext cx="447717" cy="410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31413" y="4667692"/>
            <a:ext cx="485821" cy="45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50597" y="4686776"/>
            <a:ext cx="533450" cy="40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96752"/>
            <a:ext cx="8640000" cy="3067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56987" y="1387844"/>
            <a:ext cx="247673" cy="24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51082" y="2388198"/>
            <a:ext cx="219095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1556" y="2980229"/>
            <a:ext cx="238147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2030" y="3572260"/>
            <a:ext cx="257199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2979" y="4164291"/>
            <a:ext cx="285777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8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8304" y="1995276"/>
            <a:ext cx="1724189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7323" y="1995276"/>
            <a:ext cx="1724189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8171" y="2815211"/>
            <a:ext cx="1724189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6716" y="2815211"/>
            <a:ext cx="1724189" cy="238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4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8039" y="1987345"/>
            <a:ext cx="1247894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173" y="1987345"/>
            <a:ext cx="1495567" cy="22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2398039"/>
            <a:ext cx="533450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9759" y="3219425"/>
            <a:ext cx="285777" cy="22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08105" y="3209874"/>
            <a:ext cx="1152635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658" y="3620568"/>
            <a:ext cx="771598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908720"/>
            <a:ext cx="8640000" cy="2862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806992" y="2588054"/>
            <a:ext cx="762072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82758" y="3408638"/>
            <a:ext cx="1733715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1303" y="3408638"/>
            <a:ext cx="1733715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7.png">
            <a:extLst>
              <a:ext uri="{FF2B5EF4-FFF2-40B4-BE49-F238E27FC236}">
                <a16:creationId xmlns:a16="http://schemas.microsoft.com/office/drawing/2014/main" id="{02985273-42F8-074B-4FA1-5AB4AA276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3905792"/>
            <a:ext cx="8640000" cy="1547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ED72E957-84F5-56E4-B36B-3D98CAE9BF91}"/>
              </a:ext>
            </a:extLst>
          </p:cNvPr>
          <p:cNvSpPr/>
          <p:nvPr/>
        </p:nvSpPr>
        <p:spPr bwMode="white">
          <a:xfrm>
            <a:off x="2349307" y="4364176"/>
            <a:ext cx="762072" cy="22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E7E041EC-904E-3A70-C058-C873B2665384}"/>
              </a:ext>
            </a:extLst>
          </p:cNvPr>
          <p:cNvSpPr/>
          <p:nvPr/>
        </p:nvSpPr>
        <p:spPr bwMode="white">
          <a:xfrm>
            <a:off x="3911556" y="4364176"/>
            <a:ext cx="523925" cy="22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28784F46-5033-1A4A-3F4C-0EF77BFD1B05}"/>
              </a:ext>
            </a:extLst>
          </p:cNvPr>
          <p:cNvSpPr/>
          <p:nvPr/>
        </p:nvSpPr>
        <p:spPr bwMode="white">
          <a:xfrm>
            <a:off x="920421" y="4765263"/>
            <a:ext cx="523925" cy="22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A4B6F027-44E4-DB5F-159C-A12173CCD3A7}"/>
              </a:ext>
            </a:extLst>
          </p:cNvPr>
          <p:cNvSpPr/>
          <p:nvPr/>
        </p:nvSpPr>
        <p:spPr bwMode="white">
          <a:xfrm>
            <a:off x="2234996" y="4765263"/>
            <a:ext cx="295303" cy="229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5AA710EA-08CD-AED3-F447-4E795A647E4F}"/>
              </a:ext>
            </a:extLst>
          </p:cNvPr>
          <p:cNvSpPr/>
          <p:nvPr/>
        </p:nvSpPr>
        <p:spPr bwMode="white">
          <a:xfrm>
            <a:off x="4211959" y="2588054"/>
            <a:ext cx="306831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