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332" y="-7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950" y="2739723"/>
            <a:ext cx="3608330" cy="32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9471" y="4025867"/>
            <a:ext cx="5122115" cy="33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7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6413" y="1511598"/>
            <a:ext cx="695008" cy="324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89752" y="1511598"/>
            <a:ext cx="1323371" cy="324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4876" y="2799137"/>
            <a:ext cx="6654942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9553" y="1377343"/>
            <a:ext cx="1399537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2942" y="1367816"/>
            <a:ext cx="1056793" cy="33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8264" y="1987052"/>
            <a:ext cx="1780363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0016" y="1987052"/>
            <a:ext cx="380826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32231" y="1996579"/>
            <a:ext cx="361785" cy="3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6975" y="2606288"/>
            <a:ext cx="1399537" cy="3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6727" y="3215998"/>
            <a:ext cx="1409057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24231" y="3215998"/>
            <a:ext cx="1409057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96727" y="3825707"/>
            <a:ext cx="1399537" cy="33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24231" y="3825707"/>
            <a:ext cx="1399537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6099" y="1767677"/>
            <a:ext cx="5369652" cy="18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553" y="2377234"/>
            <a:ext cx="5655272" cy="18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7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066" y="1388265"/>
            <a:ext cx="723570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23438" y="1388265"/>
            <a:ext cx="695008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3504" y="2610236"/>
            <a:ext cx="371305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2462" y="2610236"/>
            <a:ext cx="1399537" cy="32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3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760" y="1916832"/>
            <a:ext cx="10375840" cy="49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867" y="2691102"/>
            <a:ext cx="8197289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925" y="3928993"/>
            <a:ext cx="2589619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1338" y="3928993"/>
            <a:ext cx="1399537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7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4231" y="1435166"/>
            <a:ext cx="2913322" cy="32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>
            <a:extLst>
              <a:ext uri="{FF2B5EF4-FFF2-40B4-BE49-F238E27FC236}">
                <a16:creationId xmlns:a16="http://schemas.microsoft.com/office/drawing/2014/main" id="{F841D583-58F4-72E5-A71F-EE18611903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225149"/>
            <a:ext cx="11520000" cy="119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5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9355" y="3379278"/>
            <a:ext cx="1409057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8876" y="4008355"/>
            <a:ext cx="1380495" cy="324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7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0198" y="891809"/>
            <a:ext cx="5731438" cy="334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388" y="1531322"/>
            <a:ext cx="714049" cy="3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7818" y="2180381"/>
            <a:ext cx="257057" cy="25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0.png">
            <a:extLst>
              <a:ext uri="{FF2B5EF4-FFF2-40B4-BE49-F238E27FC236}">
                <a16:creationId xmlns:a16="http://schemas.microsoft.com/office/drawing/2014/main" id="{A75C4B83-C3B2-0B13-B01D-C9211E35B3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917567"/>
            <a:ext cx="11520000" cy="1883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6DA057E-6374-7C42-D868-7488A9227FA1}"/>
              </a:ext>
            </a:extLst>
          </p:cNvPr>
          <p:cNvSpPr/>
          <p:nvPr/>
        </p:nvSpPr>
        <p:spPr bwMode="white">
          <a:xfrm>
            <a:off x="968429" y="5294337"/>
            <a:ext cx="5103074" cy="32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7CFB618B-2D4C-4C94-C1C1-32B4A6B8DE3E}"/>
              </a:ext>
            </a:extLst>
          </p:cNvPr>
          <p:cNvSpPr/>
          <p:nvPr/>
        </p:nvSpPr>
        <p:spPr bwMode="white">
          <a:xfrm>
            <a:off x="1120760" y="4663317"/>
            <a:ext cx="10301355" cy="334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77" t="17601" r="38644" b="22905"/>
          <a:stretch/>
        </p:blipFill>
        <p:spPr>
          <a:xfrm>
            <a:off x="4259796" y="2741749"/>
            <a:ext cx="3672408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39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8826" y="825043"/>
            <a:ext cx="238016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71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2677" y="1481911"/>
            <a:ext cx="485553" cy="48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7206" y="1539054"/>
            <a:ext cx="485553" cy="35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7884" y="2443824"/>
            <a:ext cx="485553" cy="45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4809" y="2434301"/>
            <a:ext cx="504595" cy="46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7933" y="2443824"/>
            <a:ext cx="514115" cy="4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42942" y="2434301"/>
            <a:ext cx="504595" cy="4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8429" y="2462872"/>
            <a:ext cx="485553" cy="4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23438" y="2434301"/>
            <a:ext cx="504595" cy="4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58842" y="3386690"/>
            <a:ext cx="495074" cy="49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44330" y="3396214"/>
            <a:ext cx="504595" cy="46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09983" y="3415262"/>
            <a:ext cx="428429" cy="41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85950" y="3415262"/>
            <a:ext cx="390347" cy="39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89223" y="3405738"/>
            <a:ext cx="476033" cy="40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765190" y="3386690"/>
            <a:ext cx="485553" cy="48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082016" y="4358127"/>
            <a:ext cx="466512" cy="41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748462" y="4348603"/>
            <a:ext cx="495074" cy="48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175239" y="4348603"/>
            <a:ext cx="542677" cy="45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889289" y="4367651"/>
            <a:ext cx="485553" cy="41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3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330" y="1444439"/>
            <a:ext cx="714049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9570" y="1444439"/>
            <a:ext cx="714049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5289" y="1444439"/>
            <a:ext cx="723570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1008" y="1444439"/>
            <a:ext cx="714049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4330" y="2073558"/>
            <a:ext cx="714049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9570" y="2064026"/>
            <a:ext cx="714049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5289" y="2054494"/>
            <a:ext cx="723570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60528" y="2054494"/>
            <a:ext cx="714049" cy="33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5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1719" y="1463608"/>
            <a:ext cx="247537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84694" y="1463608"/>
            <a:ext cx="1075834" cy="314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9900" y="2054681"/>
            <a:ext cx="190413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0545" y="2073748"/>
            <a:ext cx="238016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8611" y="3265427"/>
            <a:ext cx="390347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93619" y="3265427"/>
            <a:ext cx="390347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54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049" y="1425882"/>
            <a:ext cx="371305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0115" y="1425882"/>
            <a:ext cx="380826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4677" y="1425882"/>
            <a:ext cx="380826" cy="31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8264" y="1425882"/>
            <a:ext cx="390347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1041" y="2064992"/>
            <a:ext cx="361785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5603" y="2064992"/>
            <a:ext cx="371305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8710" y="2064992"/>
            <a:ext cx="371305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08264" y="2084070"/>
            <a:ext cx="390347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57057" y="2713641"/>
            <a:ext cx="1399537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42545" y="3352751"/>
            <a:ext cx="1399537" cy="33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10115" y="4001400"/>
            <a:ext cx="1390016" cy="33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95603" y="4650049"/>
            <a:ext cx="4960264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7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6727" y="2657629"/>
            <a:ext cx="714049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4710" y="3306688"/>
            <a:ext cx="723570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6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066" y="1929323"/>
            <a:ext cx="723570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3834" y="2576835"/>
            <a:ext cx="714049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0363" y="3224347"/>
            <a:ext cx="704528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2023-01-11T06:17:54Z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