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80" r:id="rId20"/>
    <p:sldId id="281" r:id="rId21"/>
    <p:sldId id="282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7305" y="1873104"/>
            <a:ext cx="7129295" cy="5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909" y="2654546"/>
            <a:ext cx="1885090" cy="32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3719" y="3340691"/>
            <a:ext cx="2951404" cy="5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05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13917" y="1444674"/>
            <a:ext cx="1399537" cy="3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5685" y="2054926"/>
            <a:ext cx="1399537" cy="31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0396" y="2646108"/>
            <a:ext cx="1075834" cy="333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504" y="3256360"/>
            <a:ext cx="1399537" cy="31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2661" y="3256360"/>
            <a:ext cx="733090" cy="3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983" y="3857077"/>
            <a:ext cx="1056793" cy="31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01322" y="4448259"/>
            <a:ext cx="2418247" cy="3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04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9421" y="767742"/>
            <a:ext cx="1075834" cy="3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5520" y="1407487"/>
            <a:ext cx="723570" cy="3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2462" y="1397938"/>
            <a:ext cx="2275438" cy="33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1404" y="2037683"/>
            <a:ext cx="1399537" cy="3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94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4743" y="1510315"/>
            <a:ext cx="1523305" cy="323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5157" y="2138759"/>
            <a:ext cx="1390016" cy="323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1487" y="3405169"/>
            <a:ext cx="1399537" cy="33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8512" y="3405169"/>
            <a:ext cx="2065983" cy="33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5520" y="4062179"/>
            <a:ext cx="714049" cy="30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18446" y="4052657"/>
            <a:ext cx="380826" cy="30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72297" y="4681101"/>
            <a:ext cx="4436628" cy="323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81487" y="5309545"/>
            <a:ext cx="5141157" cy="33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0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92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E3A1A89F-52E7-2FF4-C6E4-55769F29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212350"/>
            <a:ext cx="11520000" cy="3127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3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42214" y="1453212"/>
            <a:ext cx="723570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611" y="2100724"/>
            <a:ext cx="723570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6148" y="2091201"/>
            <a:ext cx="714049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132" y="2729191"/>
            <a:ext cx="1732760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7057" y="2729191"/>
            <a:ext cx="695008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51537" y="3395748"/>
            <a:ext cx="238016" cy="24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84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760" y="2179563"/>
            <a:ext cx="5645752" cy="33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9.png">
            <a:extLst>
              <a:ext uri="{FF2B5EF4-FFF2-40B4-BE49-F238E27FC236}">
                <a16:creationId xmlns:a16="http://schemas.microsoft.com/office/drawing/2014/main" id="{2B09D534-7473-E75C-37F7-BE96E592DC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704243"/>
            <a:ext cx="11520000" cy="3166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55F012B-39A9-D54A-B2AE-A0722C037425}"/>
              </a:ext>
            </a:extLst>
          </p:cNvPr>
          <p:cNvSpPr/>
          <p:nvPr/>
        </p:nvSpPr>
        <p:spPr bwMode="white">
          <a:xfrm>
            <a:off x="1692000" y="3476891"/>
            <a:ext cx="295140" cy="25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27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1239" y="1473746"/>
            <a:ext cx="3979636" cy="333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3685" y="1473746"/>
            <a:ext cx="6150347" cy="333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867" y="2112999"/>
            <a:ext cx="8873256" cy="333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52" t="23286" r="38645" b="24768"/>
          <a:stretch/>
        </p:blipFill>
        <p:spPr>
          <a:xfrm>
            <a:off x="4209505" y="2816932"/>
            <a:ext cx="3744416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13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0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8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9454" y="805723"/>
            <a:ext cx="295140" cy="24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71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5107" y="1662881"/>
            <a:ext cx="504595" cy="45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1074" y="1634309"/>
            <a:ext cx="476033" cy="4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7884" y="2777196"/>
            <a:ext cx="428429" cy="36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5768" y="2739100"/>
            <a:ext cx="533157" cy="42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9355" y="2729576"/>
            <a:ext cx="504595" cy="4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3404" y="2758148"/>
            <a:ext cx="466512" cy="42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8842" y="3824843"/>
            <a:ext cx="476033" cy="42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25289" y="3824843"/>
            <a:ext cx="514115" cy="4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38545" y="3824843"/>
            <a:ext cx="495074" cy="4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43074" y="3834367"/>
            <a:ext cx="456991" cy="42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18380" y="3843891"/>
            <a:ext cx="533157" cy="400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03867" y="3834367"/>
            <a:ext cx="495074" cy="42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10314" y="4910586"/>
            <a:ext cx="495074" cy="4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14842" y="4920110"/>
            <a:ext cx="504595" cy="45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5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3785" y="1846246"/>
            <a:ext cx="714049" cy="32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5256" y="1855791"/>
            <a:ext cx="723570" cy="31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6727" y="1846246"/>
            <a:ext cx="723570" cy="33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08198" y="1846246"/>
            <a:ext cx="704528" cy="33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2826" y="2438003"/>
            <a:ext cx="695008" cy="32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5256" y="2438003"/>
            <a:ext cx="723570" cy="32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6727" y="2438003"/>
            <a:ext cx="714049" cy="31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36826" y="2438003"/>
            <a:ext cx="1047272" cy="32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14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6231" y="862847"/>
            <a:ext cx="257057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7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5157" y="1970905"/>
            <a:ext cx="695008" cy="315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9024" y="1980454"/>
            <a:ext cx="733090" cy="30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1933" y="1980454"/>
            <a:ext cx="714049" cy="315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4842" y="1970905"/>
            <a:ext cx="695008" cy="324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5636" y="2582034"/>
            <a:ext cx="723570" cy="29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8545" y="2572486"/>
            <a:ext cx="714049" cy="315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1454" y="2572486"/>
            <a:ext cx="704528" cy="324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74842" y="2582034"/>
            <a:ext cx="714049" cy="30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743" y="1386556"/>
            <a:ext cx="390347" cy="314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2975" y="1386556"/>
            <a:ext cx="380826" cy="30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3140" y="1377034"/>
            <a:ext cx="361785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5074" y="1377034"/>
            <a:ext cx="380826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27504" y="1396078"/>
            <a:ext cx="361785" cy="30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36694" y="1377034"/>
            <a:ext cx="380826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01520" y="1986457"/>
            <a:ext cx="371305" cy="314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72495" y="1967412"/>
            <a:ext cx="352264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76363" y="1976935"/>
            <a:ext cx="380826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95074" y="1995979"/>
            <a:ext cx="380826" cy="29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75239" y="1986457"/>
            <a:ext cx="380826" cy="30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27173" y="1986457"/>
            <a:ext cx="380826" cy="30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889950" y="2576835"/>
            <a:ext cx="1418578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775041" y="2576835"/>
            <a:ext cx="1399537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899471" y="3176736"/>
            <a:ext cx="1409057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784561" y="3176736"/>
            <a:ext cx="1399537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576099" y="3776637"/>
            <a:ext cx="1361454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787206" y="4386060"/>
            <a:ext cx="1399537" cy="314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2016772"/>
            <a:ext cx="7845024" cy="333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5834" y="3218194"/>
            <a:ext cx="6007537" cy="32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2023-01-13T08:36:54Z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