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6" r:id="rId16"/>
    <p:sldId id="277" r:id="rId17"/>
    <p:sldId id="278" r:id="rId18"/>
    <p:sldId id="279" r:id="rId19"/>
    <p:sldId id="280" r:id="rId20"/>
    <p:sldId id="281" r:id="rId21"/>
  </p:sldIdLst>
  <p:sldSz cx="12192000" cy="6858000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78" y="216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648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58578" y="1397475"/>
            <a:ext cx="2427768" cy="324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27966" y="1397475"/>
            <a:ext cx="371305" cy="324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22578" y="1397475"/>
            <a:ext cx="1047272" cy="314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58181" y="2580671"/>
            <a:ext cx="1399537" cy="324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47537" y="2571129"/>
            <a:ext cx="1409057" cy="333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946413" y="2580671"/>
            <a:ext cx="1399537" cy="324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14247" y="3172269"/>
            <a:ext cx="1056793" cy="324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184429" y="3172269"/>
            <a:ext cx="723570" cy="324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156859" y="3763867"/>
            <a:ext cx="1770842" cy="314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765851" y="4345924"/>
            <a:ext cx="714049" cy="324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691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546214" y="3121712"/>
            <a:ext cx="1056793" cy="324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546214" y="3703079"/>
            <a:ext cx="1056793" cy="333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11.png">
            <a:extLst>
              <a:ext uri="{FF2B5EF4-FFF2-40B4-BE49-F238E27FC236}">
                <a16:creationId xmlns:a16="http://schemas.microsoft.com/office/drawing/2014/main" id="{40690AF6-FA5F-E1C7-9B79-7C7379F139E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440" y="4189141"/>
            <a:ext cx="11520000" cy="2374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1DE8CE60-AF97-09F6-EA5B-11F79CAE30A3}"/>
              </a:ext>
            </a:extLst>
          </p:cNvPr>
          <p:cNvSpPr/>
          <p:nvPr/>
        </p:nvSpPr>
        <p:spPr bwMode="white">
          <a:xfrm>
            <a:off x="2645390" y="5457225"/>
            <a:ext cx="723570" cy="333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F96552EA-EB83-EB6E-B0D7-A627DA5A84D7}"/>
              </a:ext>
            </a:extLst>
          </p:cNvPr>
          <p:cNvSpPr/>
          <p:nvPr/>
        </p:nvSpPr>
        <p:spPr bwMode="white">
          <a:xfrm>
            <a:off x="7424762" y="5466760"/>
            <a:ext cx="1390016" cy="314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>
            <a:extLst>
              <a:ext uri="{FF2B5EF4-FFF2-40B4-BE49-F238E27FC236}">
                <a16:creationId xmlns:a16="http://schemas.microsoft.com/office/drawing/2014/main" id="{A0181CEA-8E31-5627-CCD3-0D39831357BA}"/>
              </a:ext>
            </a:extLst>
          </p:cNvPr>
          <p:cNvSpPr/>
          <p:nvPr/>
        </p:nvSpPr>
        <p:spPr bwMode="white">
          <a:xfrm>
            <a:off x="3511770" y="6048363"/>
            <a:ext cx="1904132" cy="324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8445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85884" y="1826230"/>
            <a:ext cx="598148" cy="562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01520" y="2392093"/>
            <a:ext cx="10244231" cy="133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25553" y="3046901"/>
            <a:ext cx="10920198" cy="38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5553" y="3628626"/>
            <a:ext cx="10920198" cy="38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775041" y="4162670"/>
            <a:ext cx="2151669" cy="114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5553" y="4210352"/>
            <a:ext cx="3294148" cy="38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35074" y="4792078"/>
            <a:ext cx="10901157" cy="149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44595" y="5431021"/>
            <a:ext cx="2732429" cy="95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2">
            <a:extLst>
              <a:ext uri="{FF2B5EF4-FFF2-40B4-BE49-F238E27FC236}">
                <a16:creationId xmlns:a16="http://schemas.microsoft.com/office/drawing/2014/main" id="{BA0B4809-196D-BF98-9768-20C024737C6B}"/>
              </a:ext>
            </a:extLst>
          </p:cNvPr>
          <p:cNvSpPr/>
          <p:nvPr/>
        </p:nvSpPr>
        <p:spPr bwMode="white">
          <a:xfrm>
            <a:off x="9971732" y="3601789"/>
            <a:ext cx="598148" cy="562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2">
            <a:extLst>
              <a:ext uri="{FF2B5EF4-FFF2-40B4-BE49-F238E27FC236}">
                <a16:creationId xmlns:a16="http://schemas.microsoft.com/office/drawing/2014/main" id="{C25BEAFF-4CF5-8B4B-70A3-1500174AFE4A}"/>
              </a:ext>
            </a:extLst>
          </p:cNvPr>
          <p:cNvSpPr/>
          <p:nvPr/>
        </p:nvSpPr>
        <p:spPr bwMode="white">
          <a:xfrm>
            <a:off x="4511824" y="4323489"/>
            <a:ext cx="526140" cy="465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95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67702" y="1339048"/>
            <a:ext cx="2408727" cy="323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517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5.png">
            <a:extLst>
              <a:ext uri="{FF2B5EF4-FFF2-40B4-BE49-F238E27FC236}">
                <a16:creationId xmlns:a16="http://schemas.microsoft.com/office/drawing/2014/main" id="{9A13494F-A4CA-6B7F-59E0-E4D2B7C9FD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440" y="4941168"/>
            <a:ext cx="11520000" cy="5431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56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67900" y="786649"/>
            <a:ext cx="723570" cy="323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52132" y="796170"/>
            <a:ext cx="380826" cy="295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06446" y="1138939"/>
            <a:ext cx="10244231" cy="38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1917" y="1729262"/>
            <a:ext cx="2332561" cy="38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71239" y="2548097"/>
            <a:ext cx="380826" cy="314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46677" y="2538576"/>
            <a:ext cx="361785" cy="323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06446" y="3128899"/>
            <a:ext cx="371305" cy="314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415239" y="3128899"/>
            <a:ext cx="380826" cy="323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348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26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66975" y="2597401"/>
            <a:ext cx="714049" cy="324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99801" y="2597401"/>
            <a:ext cx="723570" cy="314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94479" y="2597401"/>
            <a:ext cx="1047272" cy="324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98942" y="3178728"/>
            <a:ext cx="1418578" cy="324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392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92132" y="1416397"/>
            <a:ext cx="714049" cy="333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94148" y="824936"/>
            <a:ext cx="742611" cy="333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9388" y="3772700"/>
            <a:ext cx="3427438" cy="333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9388" y="3181239"/>
            <a:ext cx="10482247" cy="333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30280" y="2589778"/>
            <a:ext cx="10291834" cy="333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7170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477" t="23505" r="34268" b="20977"/>
          <a:stretch/>
        </p:blipFill>
        <p:spPr>
          <a:xfrm>
            <a:off x="3719736" y="2780928"/>
            <a:ext cx="4752528" cy="1296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8429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96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34677" y="2339781"/>
            <a:ext cx="361785" cy="276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14842" y="2349309"/>
            <a:ext cx="361785" cy="266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56793" y="2324992"/>
            <a:ext cx="685487" cy="333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412925" y="2324992"/>
            <a:ext cx="685487" cy="333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39471" y="3887604"/>
            <a:ext cx="561719" cy="333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519636" y="3887604"/>
            <a:ext cx="561719" cy="333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928033" y="3911921"/>
            <a:ext cx="894942" cy="333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308198" y="3911921"/>
            <a:ext cx="894942" cy="333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9496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72429" y="1511563"/>
            <a:ext cx="523636" cy="438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15041" y="1502026"/>
            <a:ext cx="447471" cy="486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42809" y="1530637"/>
            <a:ext cx="437950" cy="400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04462" y="1521100"/>
            <a:ext cx="276099" cy="429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251074" y="1530637"/>
            <a:ext cx="523636" cy="448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993685" y="1530637"/>
            <a:ext cx="371305" cy="429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348595" y="3075617"/>
            <a:ext cx="533157" cy="419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062644" y="3075617"/>
            <a:ext cx="514115" cy="410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776694" y="3075617"/>
            <a:ext cx="485553" cy="448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718247" y="3056543"/>
            <a:ext cx="485553" cy="476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460859" y="3075617"/>
            <a:ext cx="456991" cy="410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662776" y="4005064"/>
            <a:ext cx="533157" cy="486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395867" y="4038845"/>
            <a:ext cx="466512" cy="438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337752" y="4048382"/>
            <a:ext cx="533157" cy="410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8042280" y="4019771"/>
            <a:ext cx="476033" cy="448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3053454" y="4983000"/>
            <a:ext cx="466512" cy="429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3786545" y="4973463"/>
            <a:ext cx="476033" cy="448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086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57851" y="1463561"/>
            <a:ext cx="390347" cy="333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57851" y="2064130"/>
            <a:ext cx="390347" cy="333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203140" y="3274801"/>
            <a:ext cx="390347" cy="324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03140" y="3875370"/>
            <a:ext cx="390347" cy="333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203140" y="4475938"/>
            <a:ext cx="390347" cy="333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128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01520" y="1512677"/>
            <a:ext cx="2389685" cy="1785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66049" y="1340768"/>
            <a:ext cx="2380165" cy="1967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47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193950" y="1397347"/>
            <a:ext cx="1399537" cy="324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203471" y="1988834"/>
            <a:ext cx="1399537" cy="333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93950" y="2580321"/>
            <a:ext cx="1409057" cy="333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03471" y="3171807"/>
            <a:ext cx="1399537" cy="324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041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51735" y="1995979"/>
            <a:ext cx="1399537" cy="333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29950" y="3186258"/>
            <a:ext cx="9806280" cy="323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58578" y="3776637"/>
            <a:ext cx="1561388" cy="323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093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19636" y="1453289"/>
            <a:ext cx="723570" cy="333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52462" y="1462812"/>
            <a:ext cx="695008" cy="314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34876" y="2634171"/>
            <a:ext cx="4446148" cy="333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0760" y="3824576"/>
            <a:ext cx="5636231" cy="323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2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11</cp:revision>
  <dcterms:created xsi:type="dcterms:W3CDTF">2022-11-09T06:57:00Z</dcterms:created>
  <dcterms:modified xsi:type="dcterms:W3CDTF">2023-01-11T06:42:30Z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