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1" r:id="rId11"/>
    <p:sldId id="273" r:id="rId12"/>
    <p:sldId id="275" r:id="rId13"/>
    <p:sldId id="277" r:id="rId14"/>
    <p:sldId id="278" r:id="rId15"/>
    <p:sldId id="280" r:id="rId16"/>
    <p:sldId id="282" r:id="rId17"/>
    <p:sldId id="283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8" y="21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31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2694" y="2066319"/>
            <a:ext cx="723570" cy="324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09719" y="2066319"/>
            <a:ext cx="723570" cy="324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95140" y="2706059"/>
            <a:ext cx="2427768" cy="324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22181" y="2706059"/>
            <a:ext cx="695008" cy="324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3504" y="3355348"/>
            <a:ext cx="723570" cy="324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2.png">
            <a:extLst>
              <a:ext uri="{FF2B5EF4-FFF2-40B4-BE49-F238E27FC236}">
                <a16:creationId xmlns:a16="http://schemas.microsoft.com/office/drawing/2014/main" id="{92E4BD9A-329C-3EA1-152D-8EF0ED1758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0926" y="3851863"/>
            <a:ext cx="11520000" cy="1936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8DECDD4E-8715-5FEC-1948-2D57E0DBC29E}"/>
              </a:ext>
            </a:extLst>
          </p:cNvPr>
          <p:cNvSpPr/>
          <p:nvPr/>
        </p:nvSpPr>
        <p:spPr bwMode="white">
          <a:xfrm>
            <a:off x="7400727" y="3985384"/>
            <a:ext cx="3779702" cy="324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8A30AC71-9A29-9810-8D5E-E045683516D0}"/>
              </a:ext>
            </a:extLst>
          </p:cNvPr>
          <p:cNvSpPr/>
          <p:nvPr/>
        </p:nvSpPr>
        <p:spPr bwMode="white">
          <a:xfrm>
            <a:off x="4449322" y="4633917"/>
            <a:ext cx="714049" cy="305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2A3B8077-8F5F-CB99-8F9D-DD56C362ED60}"/>
              </a:ext>
            </a:extLst>
          </p:cNvPr>
          <p:cNvSpPr/>
          <p:nvPr/>
        </p:nvSpPr>
        <p:spPr bwMode="white">
          <a:xfrm>
            <a:off x="3925686" y="5272912"/>
            <a:ext cx="1751801" cy="324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>
            <a:extLst>
              <a:ext uri="{FF2B5EF4-FFF2-40B4-BE49-F238E27FC236}">
                <a16:creationId xmlns:a16="http://schemas.microsoft.com/office/drawing/2014/main" id="{8849B3EA-B45C-59B3-FE84-4C79165A6559}"/>
              </a:ext>
            </a:extLst>
          </p:cNvPr>
          <p:cNvSpPr/>
          <p:nvPr/>
        </p:nvSpPr>
        <p:spPr bwMode="white">
          <a:xfrm>
            <a:off x="6305851" y="5263375"/>
            <a:ext cx="2094545" cy="333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A1A9748A-747D-303D-E7E1-F6086E3372F1}"/>
              </a:ext>
            </a:extLst>
          </p:cNvPr>
          <p:cNvSpPr/>
          <p:nvPr/>
        </p:nvSpPr>
        <p:spPr bwMode="white">
          <a:xfrm>
            <a:off x="9019240" y="5263375"/>
            <a:ext cx="1761322" cy="333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76672"/>
            <a:ext cx="11520000" cy="3197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4.png">
            <a:extLst>
              <a:ext uri="{FF2B5EF4-FFF2-40B4-BE49-F238E27FC236}">
                <a16:creationId xmlns:a16="http://schemas.microsoft.com/office/drawing/2014/main" id="{E1F66434-B2D3-8758-F7F8-599A8E192D9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651521"/>
            <a:ext cx="11520000" cy="3180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620688"/>
            <a:ext cx="11520000" cy="3775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38611" y="744639"/>
            <a:ext cx="714049" cy="324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55801" y="744639"/>
            <a:ext cx="1075834" cy="324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388" y="1373932"/>
            <a:ext cx="5150677" cy="333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37223" y="1383467"/>
            <a:ext cx="1066314" cy="314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0760" y="3919707"/>
            <a:ext cx="6150347" cy="333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6.png">
            <a:extLst>
              <a:ext uri="{FF2B5EF4-FFF2-40B4-BE49-F238E27FC236}">
                <a16:creationId xmlns:a16="http://schemas.microsoft.com/office/drawing/2014/main" id="{865D93DA-9D0E-9940-48E4-5FD1C32613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520396"/>
            <a:ext cx="11520000" cy="1879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0BD963FE-8C0C-5E00-6E04-2D8F7CCBB6C7}"/>
              </a:ext>
            </a:extLst>
          </p:cNvPr>
          <p:cNvSpPr/>
          <p:nvPr/>
        </p:nvSpPr>
        <p:spPr bwMode="white">
          <a:xfrm>
            <a:off x="3672297" y="4682553"/>
            <a:ext cx="3122776" cy="333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738E9B45-9440-4639-7ABA-AC2683207488}"/>
              </a:ext>
            </a:extLst>
          </p:cNvPr>
          <p:cNvSpPr/>
          <p:nvPr/>
        </p:nvSpPr>
        <p:spPr bwMode="white">
          <a:xfrm>
            <a:off x="10022578" y="4682553"/>
            <a:ext cx="1399537" cy="324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5B77EE08-7AE5-4E70-4BB9-B36EEACF4ED0}"/>
              </a:ext>
            </a:extLst>
          </p:cNvPr>
          <p:cNvSpPr/>
          <p:nvPr/>
        </p:nvSpPr>
        <p:spPr bwMode="white">
          <a:xfrm>
            <a:off x="958909" y="5321644"/>
            <a:ext cx="1723239" cy="314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>
            <a:extLst>
              <a:ext uri="{FF2B5EF4-FFF2-40B4-BE49-F238E27FC236}">
                <a16:creationId xmlns:a16="http://schemas.microsoft.com/office/drawing/2014/main" id="{9EA1E3E3-E755-DB71-ACF8-60E4ECD2629F}"/>
              </a:ext>
            </a:extLst>
          </p:cNvPr>
          <p:cNvSpPr/>
          <p:nvPr/>
        </p:nvSpPr>
        <p:spPr bwMode="white">
          <a:xfrm>
            <a:off x="6557057" y="5321644"/>
            <a:ext cx="2760991" cy="324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0A6B0858-266A-1DF4-0E8C-C7AAA5D0B3D8}"/>
              </a:ext>
            </a:extLst>
          </p:cNvPr>
          <p:cNvSpPr/>
          <p:nvPr/>
        </p:nvSpPr>
        <p:spPr bwMode="white">
          <a:xfrm>
            <a:off x="4748132" y="5951196"/>
            <a:ext cx="4817454" cy="333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72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47471" y="3249358"/>
            <a:ext cx="5198280" cy="165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6033" y="3925818"/>
            <a:ext cx="6693024" cy="165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48691"/>
            <a:ext cx="11520000" cy="3342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9.png">
            <a:extLst>
              <a:ext uri="{FF2B5EF4-FFF2-40B4-BE49-F238E27FC236}">
                <a16:creationId xmlns:a16="http://schemas.microsoft.com/office/drawing/2014/main" id="{6C0F6456-D99E-3653-1C38-08D345BA7E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716" y="3690805"/>
            <a:ext cx="11520000" cy="2978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5241C0B9-6F15-B24B-DF7C-3BD431E735BC}"/>
              </a:ext>
            </a:extLst>
          </p:cNvPr>
          <p:cNvSpPr/>
          <p:nvPr/>
        </p:nvSpPr>
        <p:spPr bwMode="white">
          <a:xfrm>
            <a:off x="4114492" y="3939017"/>
            <a:ext cx="297049" cy="324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12FB22A3-38E8-C5BE-2BAB-BD481F4179E5}"/>
              </a:ext>
            </a:extLst>
          </p:cNvPr>
          <p:cNvSpPr/>
          <p:nvPr/>
        </p:nvSpPr>
        <p:spPr bwMode="white">
          <a:xfrm>
            <a:off x="7867542" y="3910377"/>
            <a:ext cx="228495" cy="315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3865165B-0588-3E3E-AD8D-54CD63F5CC38}"/>
              </a:ext>
            </a:extLst>
          </p:cNvPr>
          <p:cNvSpPr/>
          <p:nvPr/>
        </p:nvSpPr>
        <p:spPr bwMode="white">
          <a:xfrm>
            <a:off x="1660071" y="4702750"/>
            <a:ext cx="361785" cy="315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8ACB7409-EF8D-7EBD-8F7B-9FBFCDFA7162}"/>
              </a:ext>
            </a:extLst>
          </p:cNvPr>
          <p:cNvSpPr/>
          <p:nvPr/>
        </p:nvSpPr>
        <p:spPr bwMode="white">
          <a:xfrm>
            <a:off x="9314682" y="5800614"/>
            <a:ext cx="2142148" cy="105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8527CE6C-255C-6F17-444C-227B1D75BFDF}"/>
              </a:ext>
            </a:extLst>
          </p:cNvPr>
          <p:cNvSpPr/>
          <p:nvPr/>
        </p:nvSpPr>
        <p:spPr bwMode="white">
          <a:xfrm>
            <a:off x="4297294" y="6106107"/>
            <a:ext cx="714049" cy="324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E0294362-30AC-6E6D-6E7A-FEAC521E7662}"/>
              </a:ext>
            </a:extLst>
          </p:cNvPr>
          <p:cNvSpPr/>
          <p:nvPr/>
        </p:nvSpPr>
        <p:spPr bwMode="white">
          <a:xfrm>
            <a:off x="7182054" y="6115654"/>
            <a:ext cx="723570" cy="315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D5156097-51DE-6C76-73EE-D30907361A7B}"/>
              </a:ext>
            </a:extLst>
          </p:cNvPr>
          <p:cNvSpPr/>
          <p:nvPr/>
        </p:nvSpPr>
        <p:spPr bwMode="white">
          <a:xfrm>
            <a:off x="536633" y="6478427"/>
            <a:ext cx="9901487" cy="95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37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95074" y="2293906"/>
            <a:ext cx="1770842" cy="324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03537" y="2293906"/>
            <a:ext cx="1418578" cy="324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388" y="2961623"/>
            <a:ext cx="723570" cy="314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1.png">
            <a:extLst>
              <a:ext uri="{FF2B5EF4-FFF2-40B4-BE49-F238E27FC236}">
                <a16:creationId xmlns:a16="http://schemas.microsoft.com/office/drawing/2014/main" id="{99A28F9B-2571-EFA6-4666-B9FFB782673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473149"/>
            <a:ext cx="11520000" cy="2093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E5874F63-BF3B-4E20-12E0-60EF4398E2C6}"/>
              </a:ext>
            </a:extLst>
          </p:cNvPr>
          <p:cNvSpPr/>
          <p:nvPr/>
        </p:nvSpPr>
        <p:spPr bwMode="white">
          <a:xfrm>
            <a:off x="1120760" y="4983707"/>
            <a:ext cx="8016396" cy="334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14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65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01" t="23030" r="33644" b="22576"/>
          <a:stretch/>
        </p:blipFill>
        <p:spPr>
          <a:xfrm>
            <a:off x="3719736" y="2780928"/>
            <a:ext cx="4752528" cy="1296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50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63952" y="1484785"/>
            <a:ext cx="792088" cy="504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99656" y="2348880"/>
            <a:ext cx="1080119" cy="461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03912" y="3126249"/>
            <a:ext cx="504055" cy="504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80165" y="3126249"/>
            <a:ext cx="504055" cy="504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47728" y="3933056"/>
            <a:ext cx="792088" cy="518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42065" y="3933056"/>
            <a:ext cx="584187" cy="518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96772"/>
            <a:ext cx="11520000" cy="3736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05454" y="1616638"/>
            <a:ext cx="533157" cy="476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90942" y="1645233"/>
            <a:ext cx="542677" cy="409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75504" y="1616638"/>
            <a:ext cx="542677" cy="476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60991" y="1616638"/>
            <a:ext cx="542677" cy="438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24033" y="2779477"/>
            <a:ext cx="447471" cy="400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80958" y="2789009"/>
            <a:ext cx="495074" cy="362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75239" y="2741351"/>
            <a:ext cx="542677" cy="476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98809" y="2760414"/>
            <a:ext cx="495074" cy="428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4.png">
            <a:extLst>
              <a:ext uri="{FF2B5EF4-FFF2-40B4-BE49-F238E27FC236}">
                <a16:creationId xmlns:a16="http://schemas.microsoft.com/office/drawing/2014/main" id="{B3372610-D402-F853-9351-E82DDD6597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5060" y="4313329"/>
            <a:ext cx="11520000" cy="2212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4FB6CF71-F575-5DEB-ED91-56A8D44C40E4}"/>
              </a:ext>
            </a:extLst>
          </p:cNvPr>
          <p:cNvSpPr/>
          <p:nvPr/>
        </p:nvSpPr>
        <p:spPr bwMode="white">
          <a:xfrm>
            <a:off x="2834944" y="4637503"/>
            <a:ext cx="504595" cy="409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F4968E25-36DC-7AC7-D7D8-961AD0487E63}"/>
              </a:ext>
            </a:extLst>
          </p:cNvPr>
          <p:cNvSpPr/>
          <p:nvPr/>
        </p:nvSpPr>
        <p:spPr bwMode="white">
          <a:xfrm>
            <a:off x="3520431" y="4599365"/>
            <a:ext cx="504595" cy="47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>
            <a:extLst>
              <a:ext uri="{FF2B5EF4-FFF2-40B4-BE49-F238E27FC236}">
                <a16:creationId xmlns:a16="http://schemas.microsoft.com/office/drawing/2014/main" id="{30632D39-BFC6-97E2-6E35-2486E3191FB2}"/>
              </a:ext>
            </a:extLst>
          </p:cNvPr>
          <p:cNvSpPr/>
          <p:nvPr/>
        </p:nvSpPr>
        <p:spPr bwMode="white">
          <a:xfrm>
            <a:off x="10613324" y="4618434"/>
            <a:ext cx="476033" cy="457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>
            <a:extLst>
              <a:ext uri="{FF2B5EF4-FFF2-40B4-BE49-F238E27FC236}">
                <a16:creationId xmlns:a16="http://schemas.microsoft.com/office/drawing/2014/main" id="{698F350C-02D3-20B4-BACE-B4CC5399080C}"/>
              </a:ext>
            </a:extLst>
          </p:cNvPr>
          <p:cNvSpPr/>
          <p:nvPr/>
        </p:nvSpPr>
        <p:spPr bwMode="white">
          <a:xfrm>
            <a:off x="11346415" y="4627969"/>
            <a:ext cx="476033" cy="419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">
            <a:extLst>
              <a:ext uri="{FF2B5EF4-FFF2-40B4-BE49-F238E27FC236}">
                <a16:creationId xmlns:a16="http://schemas.microsoft.com/office/drawing/2014/main" id="{A4FEC935-D883-684B-E4D3-BEBA62C6D70E}"/>
              </a:ext>
            </a:extLst>
          </p:cNvPr>
          <p:cNvSpPr/>
          <p:nvPr/>
        </p:nvSpPr>
        <p:spPr bwMode="white">
          <a:xfrm>
            <a:off x="7795208" y="5762580"/>
            <a:ext cx="533157" cy="409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39844860-0711-DBF7-3629-0952218CCC78}"/>
              </a:ext>
            </a:extLst>
          </p:cNvPr>
          <p:cNvSpPr/>
          <p:nvPr/>
        </p:nvSpPr>
        <p:spPr bwMode="white">
          <a:xfrm>
            <a:off x="8499737" y="5753045"/>
            <a:ext cx="514115" cy="457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74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71702" y="1711391"/>
            <a:ext cx="1409057" cy="324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37355" y="1711391"/>
            <a:ext cx="1390016" cy="324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90743" y="2464467"/>
            <a:ext cx="1380495" cy="324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27834" y="2464467"/>
            <a:ext cx="1399537" cy="324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71702" y="3217544"/>
            <a:ext cx="1399537" cy="333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18314" y="3236609"/>
            <a:ext cx="1399537" cy="305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91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8925" y="1691753"/>
            <a:ext cx="380826" cy="323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04727" y="1691753"/>
            <a:ext cx="371305" cy="314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75041" y="1691753"/>
            <a:ext cx="380826" cy="323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15702" y="2834993"/>
            <a:ext cx="380826" cy="314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19239" y="2834993"/>
            <a:ext cx="390347" cy="314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60528" y="2834993"/>
            <a:ext cx="380826" cy="314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85752" y="3730530"/>
            <a:ext cx="1409057" cy="323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04066" y="3730530"/>
            <a:ext cx="1380495" cy="323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42611" y="4416474"/>
            <a:ext cx="1399537" cy="323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86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96000" y="1586902"/>
            <a:ext cx="723570" cy="323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10115" y="2272802"/>
            <a:ext cx="723570" cy="314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24958" y="2958703"/>
            <a:ext cx="704528" cy="323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72297" y="3635077"/>
            <a:ext cx="714049" cy="314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59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3305" y="1674441"/>
            <a:ext cx="2380165" cy="2023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85090" y="1674441"/>
            <a:ext cx="2380165" cy="2013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76672"/>
            <a:ext cx="11520000" cy="4104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1735" y="1981254"/>
            <a:ext cx="2085024" cy="314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72694" y="4019107"/>
            <a:ext cx="2913322" cy="323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0.png">
            <a:extLst>
              <a:ext uri="{FF2B5EF4-FFF2-40B4-BE49-F238E27FC236}">
                <a16:creationId xmlns:a16="http://schemas.microsoft.com/office/drawing/2014/main" id="{9967EDC6-D8DA-A284-B0C4-BE83143EB7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4580946"/>
            <a:ext cx="11520000" cy="1940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9535865F-83EA-160F-3707-9B4BF97349EA}"/>
              </a:ext>
            </a:extLst>
          </p:cNvPr>
          <p:cNvSpPr/>
          <p:nvPr/>
        </p:nvSpPr>
        <p:spPr bwMode="white">
          <a:xfrm>
            <a:off x="1626679" y="6062563"/>
            <a:ext cx="6493090" cy="334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2023-01-11T06:51:51Z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