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7" r:id="rId8"/>
    <p:sldId id="269" r:id="rId9"/>
    <p:sldId id="270" r:id="rId10"/>
    <p:sldId id="272" r:id="rId11"/>
    <p:sldId id="273" r:id="rId12"/>
    <p:sldId id="275" r:id="rId13"/>
    <p:sldId id="276" r:id="rId14"/>
    <p:sldId id="278" r:id="rId15"/>
    <p:sldId id="280" r:id="rId16"/>
    <p:sldId id="281" r:id="rId17"/>
    <p:sldId id="282" r:id="rId18"/>
    <p:sldId id="283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85884" y="1434049"/>
            <a:ext cx="1399537" cy="333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01520" y="2090975"/>
            <a:ext cx="1380495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9223" y="2747900"/>
            <a:ext cx="1332892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60595" y="2738380"/>
            <a:ext cx="1332892" cy="333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09322" y="4052231"/>
            <a:ext cx="456991" cy="39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5553" y="4766280"/>
            <a:ext cx="456991" cy="39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20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4066" y="1550053"/>
            <a:ext cx="723570" cy="30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5685" y="1540512"/>
            <a:ext cx="714049" cy="314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27305" y="1530971"/>
            <a:ext cx="723570" cy="33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1239" y="3496384"/>
            <a:ext cx="3265586" cy="33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4.png">
            <a:extLst>
              <a:ext uri="{FF2B5EF4-FFF2-40B4-BE49-F238E27FC236}">
                <a16:creationId xmlns:a16="http://schemas.microsoft.com/office/drawing/2014/main" id="{B4531BF4-F0A9-09BE-2F6F-6BFA29B583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40213"/>
            <a:ext cx="11520000" cy="2001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E21F0B2F-71A3-CE99-1ABD-7081878246BD}"/>
              </a:ext>
            </a:extLst>
          </p:cNvPr>
          <p:cNvSpPr/>
          <p:nvPr/>
        </p:nvSpPr>
        <p:spPr bwMode="white">
          <a:xfrm>
            <a:off x="1120760" y="5470044"/>
            <a:ext cx="8187768" cy="324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42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75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>
            <a:extLst>
              <a:ext uri="{FF2B5EF4-FFF2-40B4-BE49-F238E27FC236}">
                <a16:creationId xmlns:a16="http://schemas.microsoft.com/office/drawing/2014/main" id="{96DDBA14-753E-9889-5CA4-AD73D27DD6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679" y="3295574"/>
            <a:ext cx="11520000" cy="2409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D3C9DCE3-CB02-08B5-DA6C-E0442D9396C9}"/>
              </a:ext>
            </a:extLst>
          </p:cNvPr>
          <p:cNvSpPr/>
          <p:nvPr/>
        </p:nvSpPr>
        <p:spPr bwMode="white">
          <a:xfrm>
            <a:off x="5961373" y="3685976"/>
            <a:ext cx="5521983" cy="168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09F7B93A-0A99-CB52-7743-0E72E22D2BA1}"/>
              </a:ext>
            </a:extLst>
          </p:cNvPr>
          <p:cNvSpPr/>
          <p:nvPr/>
        </p:nvSpPr>
        <p:spPr bwMode="white">
          <a:xfrm>
            <a:off x="534596" y="4295399"/>
            <a:ext cx="4341421" cy="168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9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9.png">
            <a:extLst>
              <a:ext uri="{FF2B5EF4-FFF2-40B4-BE49-F238E27FC236}">
                <a16:creationId xmlns:a16="http://schemas.microsoft.com/office/drawing/2014/main" id="{AA56907E-0925-07E5-FE37-5E9EB5BD0C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824845"/>
            <a:ext cx="11520000" cy="1804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EE26B8E9-FA15-1B46-39D5-E06743B98BFA}"/>
              </a:ext>
            </a:extLst>
          </p:cNvPr>
          <p:cNvSpPr/>
          <p:nvPr/>
        </p:nvSpPr>
        <p:spPr bwMode="white">
          <a:xfrm>
            <a:off x="1301652" y="4493235"/>
            <a:ext cx="1037752" cy="31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D795E010-A87B-6988-DACD-83F0AD635BD2}"/>
              </a:ext>
            </a:extLst>
          </p:cNvPr>
          <p:cNvSpPr/>
          <p:nvPr/>
        </p:nvSpPr>
        <p:spPr bwMode="white">
          <a:xfrm>
            <a:off x="6404727" y="4493235"/>
            <a:ext cx="1037752" cy="31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D1B4FE5D-EED1-55FD-CABD-02A0508D3ABE}"/>
              </a:ext>
            </a:extLst>
          </p:cNvPr>
          <p:cNvSpPr/>
          <p:nvPr/>
        </p:nvSpPr>
        <p:spPr bwMode="white">
          <a:xfrm>
            <a:off x="1273090" y="5113883"/>
            <a:ext cx="1066314" cy="324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56332D9F-1E9A-731A-ABE2-88E4F4B8B7DB}"/>
              </a:ext>
            </a:extLst>
          </p:cNvPr>
          <p:cNvSpPr/>
          <p:nvPr/>
        </p:nvSpPr>
        <p:spPr bwMode="white">
          <a:xfrm>
            <a:off x="6376165" y="5104335"/>
            <a:ext cx="1399537" cy="324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92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1305" y="1425898"/>
            <a:ext cx="714049" cy="32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55801" y="1425898"/>
            <a:ext cx="1075834" cy="32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3983" y="2036404"/>
            <a:ext cx="1399537" cy="32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4909" y="2036404"/>
            <a:ext cx="1770842" cy="33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28099" y="2036404"/>
            <a:ext cx="2465851" cy="32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06247" y="2656450"/>
            <a:ext cx="5141157" cy="32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55801" y="2656450"/>
            <a:ext cx="1085355" cy="32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53983" y="3266956"/>
            <a:ext cx="1742280" cy="32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99008" y="3877463"/>
            <a:ext cx="2132628" cy="32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63504" y="4497508"/>
            <a:ext cx="2075504" cy="32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3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5603" y="815222"/>
            <a:ext cx="1418578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0760" y="2653013"/>
            <a:ext cx="10320396" cy="33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388" y="3271959"/>
            <a:ext cx="10482247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388" y="3881382"/>
            <a:ext cx="2237355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55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51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77" t="24977" r="34268" b="22873"/>
          <a:stretch/>
        </p:blipFill>
        <p:spPr>
          <a:xfrm>
            <a:off x="3705449" y="2780928"/>
            <a:ext cx="4752528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61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47669" y="786836"/>
            <a:ext cx="285619" cy="248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34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4793" y="1530599"/>
            <a:ext cx="485553" cy="41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0760" y="1511527"/>
            <a:ext cx="485553" cy="48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17851" y="1587818"/>
            <a:ext cx="437950" cy="343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03338" y="1540136"/>
            <a:ext cx="437950" cy="419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8925" y="2503319"/>
            <a:ext cx="447471" cy="400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66644" y="2474710"/>
            <a:ext cx="456991" cy="448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33090" y="2512856"/>
            <a:ext cx="466512" cy="419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65652" y="2493783"/>
            <a:ext cx="485553" cy="448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53652" y="3456967"/>
            <a:ext cx="514115" cy="45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39140" y="3447430"/>
            <a:ext cx="504595" cy="47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95140" y="3466503"/>
            <a:ext cx="456991" cy="419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71107" y="3456967"/>
            <a:ext cx="485553" cy="48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336760" y="3456967"/>
            <a:ext cx="542677" cy="45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050809" y="3476039"/>
            <a:ext cx="476033" cy="41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291471" y="4448759"/>
            <a:ext cx="533157" cy="42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385685" y="4429686"/>
            <a:ext cx="504595" cy="46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93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7405" y="1484784"/>
            <a:ext cx="484164" cy="447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5867" y="1412777"/>
            <a:ext cx="484164" cy="519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0628" y="1484784"/>
            <a:ext cx="399548" cy="43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13123" y="1484785"/>
            <a:ext cx="484164" cy="447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06115" y="2152833"/>
            <a:ext cx="355454" cy="447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2644" y="2152833"/>
            <a:ext cx="593196" cy="44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80628" y="2132856"/>
            <a:ext cx="471556" cy="4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12552" y="2132855"/>
            <a:ext cx="471555" cy="4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32826" y="2867303"/>
            <a:ext cx="295140" cy="248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33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9256" y="1664675"/>
            <a:ext cx="380826" cy="314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6016" y="1674217"/>
            <a:ext cx="380826" cy="314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27768" y="1664675"/>
            <a:ext cx="390347" cy="314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9256" y="2695230"/>
            <a:ext cx="380826" cy="32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2314" y="2685688"/>
            <a:ext cx="361785" cy="32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7289" y="2695230"/>
            <a:ext cx="371305" cy="314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27438" y="2695230"/>
            <a:ext cx="371305" cy="314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6.png">
            <a:extLst>
              <a:ext uri="{FF2B5EF4-FFF2-40B4-BE49-F238E27FC236}">
                <a16:creationId xmlns:a16="http://schemas.microsoft.com/office/drawing/2014/main" id="{035B1655-99D3-1703-CD32-1673F3099F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3504360"/>
            <a:ext cx="11520000" cy="1207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248ED4A7-4A31-4259-3CD4-63B0C97B7FE2}"/>
              </a:ext>
            </a:extLst>
          </p:cNvPr>
          <p:cNvSpPr/>
          <p:nvPr/>
        </p:nvSpPr>
        <p:spPr bwMode="white">
          <a:xfrm>
            <a:off x="1726043" y="3561874"/>
            <a:ext cx="1390016" cy="31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8F27231F-C76B-FC09-8266-C658BFFB042D}"/>
              </a:ext>
            </a:extLst>
          </p:cNvPr>
          <p:cNvSpPr/>
          <p:nvPr/>
        </p:nvSpPr>
        <p:spPr bwMode="white">
          <a:xfrm>
            <a:off x="4772655" y="4204124"/>
            <a:ext cx="1399537" cy="32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30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8661" y="2540164"/>
            <a:ext cx="704528" cy="324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85024" y="3197711"/>
            <a:ext cx="714049" cy="324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8.png">
            <a:extLst>
              <a:ext uri="{FF2B5EF4-FFF2-40B4-BE49-F238E27FC236}">
                <a16:creationId xmlns:a16="http://schemas.microsoft.com/office/drawing/2014/main" id="{59EC6EF4-6A0D-F7EA-3DB6-934CDB28EE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744751"/>
            <a:ext cx="11520000" cy="2310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3C56B319-D217-0984-A0A8-00D528C18204}"/>
              </a:ext>
            </a:extLst>
          </p:cNvPr>
          <p:cNvSpPr/>
          <p:nvPr/>
        </p:nvSpPr>
        <p:spPr bwMode="white">
          <a:xfrm>
            <a:off x="2131274" y="4871590"/>
            <a:ext cx="723570" cy="324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0F7A602F-7306-BC03-B7C9-FEDA2BFC87C9}"/>
              </a:ext>
            </a:extLst>
          </p:cNvPr>
          <p:cNvSpPr/>
          <p:nvPr/>
        </p:nvSpPr>
        <p:spPr bwMode="white">
          <a:xfrm>
            <a:off x="4330547" y="5530505"/>
            <a:ext cx="714049" cy="324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21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5834" y="2168529"/>
            <a:ext cx="6293157" cy="324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8578" y="3474112"/>
            <a:ext cx="1732760" cy="33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7041" y="3483642"/>
            <a:ext cx="1399537" cy="324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5834" y="4789224"/>
            <a:ext cx="7645090" cy="324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48680"/>
            <a:ext cx="11520000" cy="3217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43008" y="1971442"/>
            <a:ext cx="2408727" cy="324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72694" y="3289168"/>
            <a:ext cx="2408727" cy="324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7933" y="3289168"/>
            <a:ext cx="2408727" cy="324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1.png">
            <a:extLst>
              <a:ext uri="{FF2B5EF4-FFF2-40B4-BE49-F238E27FC236}">
                <a16:creationId xmlns:a16="http://schemas.microsoft.com/office/drawing/2014/main" id="{98AEF3E4-41AC-433E-E940-CEAC0FF2A0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903975"/>
            <a:ext cx="11520000" cy="2603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F5249BF3-5822-5DCB-7024-7B5FE5CAD65A}"/>
              </a:ext>
            </a:extLst>
          </p:cNvPr>
          <p:cNvSpPr/>
          <p:nvPr/>
        </p:nvSpPr>
        <p:spPr bwMode="white">
          <a:xfrm>
            <a:off x="2654911" y="4085144"/>
            <a:ext cx="704528" cy="324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4AED9139-2E1E-6391-F01F-9AE48B8CA4EB}"/>
              </a:ext>
            </a:extLst>
          </p:cNvPr>
          <p:cNvSpPr/>
          <p:nvPr/>
        </p:nvSpPr>
        <p:spPr bwMode="white">
          <a:xfrm>
            <a:off x="5882415" y="4085144"/>
            <a:ext cx="1380495" cy="324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7D126630-DBF4-748F-6953-A1416C0DC94A}"/>
              </a:ext>
            </a:extLst>
          </p:cNvPr>
          <p:cNvSpPr/>
          <p:nvPr/>
        </p:nvSpPr>
        <p:spPr bwMode="white">
          <a:xfrm>
            <a:off x="9814448" y="4085144"/>
            <a:ext cx="695008" cy="324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DE410112-3722-0A9C-04BB-AA94F1727752}"/>
              </a:ext>
            </a:extLst>
          </p:cNvPr>
          <p:cNvSpPr/>
          <p:nvPr/>
        </p:nvSpPr>
        <p:spPr bwMode="white">
          <a:xfrm>
            <a:off x="3930679" y="4733540"/>
            <a:ext cx="2218314" cy="324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4384F692-D62D-8340-7354-78F8C2C46530}"/>
              </a:ext>
            </a:extLst>
          </p:cNvPr>
          <p:cNvSpPr/>
          <p:nvPr/>
        </p:nvSpPr>
        <p:spPr bwMode="white">
          <a:xfrm>
            <a:off x="1798051" y="5401006"/>
            <a:ext cx="714049" cy="314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24A9EF60-AEB1-5356-1A43-FEAC94204749}"/>
              </a:ext>
            </a:extLst>
          </p:cNvPr>
          <p:cNvSpPr/>
          <p:nvPr/>
        </p:nvSpPr>
        <p:spPr bwMode="white">
          <a:xfrm>
            <a:off x="9386018" y="5401006"/>
            <a:ext cx="1370975" cy="324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53673B3-0471-8DF4-31C6-F2060C759FF8}"/>
              </a:ext>
            </a:extLst>
          </p:cNvPr>
          <p:cNvSpPr/>
          <p:nvPr/>
        </p:nvSpPr>
        <p:spPr bwMode="white">
          <a:xfrm>
            <a:off x="4330547" y="6049402"/>
            <a:ext cx="2418247" cy="324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2023-01-11T06:31:54Z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