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EB35F1B-1295-492E-553F-400359786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488" y="2550635"/>
            <a:ext cx="3088800" cy="850288"/>
          </a:xfrm>
          <a:prstGeom prst="rect">
            <a:avLst/>
          </a:prstGeom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036B6B2B-9CB5-D896-ABA0-03BBEAA4CB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753" b="39708"/>
          <a:stretch/>
        </p:blipFill>
        <p:spPr>
          <a:xfrm>
            <a:off x="3654140" y="3573016"/>
            <a:ext cx="1835720" cy="47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05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45503" y="2644923"/>
            <a:ext cx="523925" cy="238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9869" y="2644923"/>
            <a:ext cx="523925" cy="229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83386" y="3207914"/>
            <a:ext cx="514399" cy="229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59814" y="3207914"/>
            <a:ext cx="533450" cy="229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3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11611" y="2290085"/>
            <a:ext cx="781124" cy="238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0663" y="2842722"/>
            <a:ext cx="752546" cy="238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7300" y="3404888"/>
            <a:ext cx="1247894" cy="228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4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2330240"/>
            <a:ext cx="5344035" cy="23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020" y="3446868"/>
            <a:ext cx="4496229" cy="23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9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83431" y="2340880"/>
            <a:ext cx="771598" cy="229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69384" y="2331328"/>
            <a:ext cx="1000220" cy="238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11788" y="2894904"/>
            <a:ext cx="1009746" cy="238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59858" y="2894904"/>
            <a:ext cx="1019272" cy="238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21270" y="3448927"/>
            <a:ext cx="285777" cy="229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54897" y="3448927"/>
            <a:ext cx="752546" cy="229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97565" y="4002950"/>
            <a:ext cx="533450" cy="238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31192" y="4022055"/>
            <a:ext cx="514399" cy="21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98094" y="4012502"/>
            <a:ext cx="533450" cy="229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2582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2023-01-11T06:07:07Z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