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01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54FBA8-4561-FE0B-0871-3042F20B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88" y="2204864"/>
            <a:ext cx="3088800" cy="850288"/>
          </a:xfrm>
          <a:prstGeom prst="rect">
            <a:avLst/>
          </a:prstGeom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D3BA227D-45E6-3105-2731-25B006B78F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9" b="24264"/>
          <a:stretch/>
        </p:blipFill>
        <p:spPr>
          <a:xfrm>
            <a:off x="3282988" y="3227245"/>
            <a:ext cx="255580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>
            <a:extLst>
              <a:ext uri="{FF2B5EF4-FFF2-40B4-BE49-F238E27FC236}">
                <a16:creationId xmlns:a16="http://schemas.microsoft.com/office/drawing/2014/main" id="{67D8943D-3DCA-A150-A1AE-E42B1F6584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264"/>
          <a:stretch/>
        </p:blipFill>
        <p:spPr>
          <a:xfrm>
            <a:off x="240888" y="3704037"/>
            <a:ext cx="864000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36"/>
          <a:stretch/>
        </p:blipFill>
        <p:spPr>
          <a:xfrm>
            <a:off x="216000" y="779297"/>
            <a:ext cx="8640000" cy="3585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2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0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A7023B72-C243-CD8F-7C9E-B219B76949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10596"/>
            <a:ext cx="8640000" cy="1442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5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E91CA6E2-8D47-6436-D3FE-04E05C605E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85140"/>
            <a:ext cx="8640000" cy="1048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7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2174" y="1644378"/>
            <a:ext cx="2810143" cy="239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2174" y="2141796"/>
            <a:ext cx="4134244" cy="239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2174" y="2639214"/>
            <a:ext cx="3896097" cy="239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6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2174" y="2385206"/>
            <a:ext cx="771598" cy="2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5944" y="2385206"/>
            <a:ext cx="1257420" cy="2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4423" y="3223587"/>
            <a:ext cx="1247894" cy="2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5470" y="3223587"/>
            <a:ext cx="1247894" cy="2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2174" y="4071495"/>
            <a:ext cx="762072" cy="2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54897" y="4071495"/>
            <a:ext cx="1257420" cy="2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02174" y="4919402"/>
            <a:ext cx="771598" cy="22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55294" y="4909875"/>
            <a:ext cx="2848246" cy="2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29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6937" y="1213435"/>
            <a:ext cx="533450" cy="22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88" y="2214198"/>
            <a:ext cx="6182315" cy="23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2023-01-11T06:08:15Z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