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753" b="39838"/>
          <a:stretch/>
        </p:blipFill>
        <p:spPr>
          <a:xfrm>
            <a:off x="3654140" y="3573016"/>
            <a:ext cx="183572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39CF49E-EEE1-BC7C-39BC-C0599EF6F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86539"/>
            <a:ext cx="3088800" cy="839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20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97830" y="1175714"/>
            <a:ext cx="209570" cy="191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>
            <a:extLst>
              <a:ext uri="{FF2B5EF4-FFF2-40B4-BE49-F238E27FC236}">
                <a16:creationId xmlns:a16="http://schemas.microsoft.com/office/drawing/2014/main" id="{A7EB72CF-C2FA-611B-545A-E0A9E2BA08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496577"/>
            <a:ext cx="8640000" cy="2166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541E3EC2-2A09-D9B1-A5BE-122A4F76A6AB}"/>
              </a:ext>
            </a:extLst>
          </p:cNvPr>
          <p:cNvSpPr/>
          <p:nvPr/>
        </p:nvSpPr>
        <p:spPr bwMode="white">
          <a:xfrm>
            <a:off x="2759417" y="3870740"/>
            <a:ext cx="295303" cy="238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84881195-A91F-7D63-447C-06C1C156A33F}"/>
              </a:ext>
            </a:extLst>
          </p:cNvPr>
          <p:cNvSpPr/>
          <p:nvPr/>
        </p:nvSpPr>
        <p:spPr bwMode="white">
          <a:xfrm>
            <a:off x="7827201" y="3870740"/>
            <a:ext cx="295303" cy="238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306EB19D-F6D2-B248-13C1-243510E33130}"/>
              </a:ext>
            </a:extLst>
          </p:cNvPr>
          <p:cNvSpPr/>
          <p:nvPr/>
        </p:nvSpPr>
        <p:spPr bwMode="white">
          <a:xfrm>
            <a:off x="3007091" y="4309709"/>
            <a:ext cx="295303" cy="238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37884368-48F8-6620-421C-0B370F1CD312}"/>
              </a:ext>
            </a:extLst>
          </p:cNvPr>
          <p:cNvSpPr/>
          <p:nvPr/>
        </p:nvSpPr>
        <p:spPr bwMode="white">
          <a:xfrm>
            <a:off x="7341380" y="4309709"/>
            <a:ext cx="295303" cy="238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4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9285" y="2034642"/>
            <a:ext cx="2333847" cy="23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8943" y="2473778"/>
            <a:ext cx="3419801" cy="23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8943" y="3772092"/>
            <a:ext cx="4620066" cy="23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0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1585035"/>
            <a:ext cx="1009746" cy="23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2023369"/>
            <a:ext cx="1019272" cy="2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539" y="2452173"/>
            <a:ext cx="1009746" cy="23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5625" y="2452173"/>
            <a:ext cx="1009746" cy="23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8943" y="2880977"/>
            <a:ext cx="523925" cy="23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44930" y="3319310"/>
            <a:ext cx="1305049" cy="23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60035" y="3338368"/>
            <a:ext cx="190518" cy="18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3331" y="3748114"/>
            <a:ext cx="4277133" cy="23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5.png">
            <a:extLst>
              <a:ext uri="{FF2B5EF4-FFF2-40B4-BE49-F238E27FC236}">
                <a16:creationId xmlns:a16="http://schemas.microsoft.com/office/drawing/2014/main" id="{580CBDCF-B57D-EDED-8A0E-D79A880F9C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604" y="4110216"/>
            <a:ext cx="8640000" cy="2107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CEB88006-F029-1441-C207-717D669D18A8}"/>
              </a:ext>
            </a:extLst>
          </p:cNvPr>
          <p:cNvSpPr/>
          <p:nvPr/>
        </p:nvSpPr>
        <p:spPr bwMode="white">
          <a:xfrm>
            <a:off x="1212365" y="4615554"/>
            <a:ext cx="3295964" cy="23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7104FF9E-C1DE-90CF-0934-11C1E67360A9}"/>
              </a:ext>
            </a:extLst>
          </p:cNvPr>
          <p:cNvSpPr/>
          <p:nvPr/>
        </p:nvSpPr>
        <p:spPr bwMode="white">
          <a:xfrm>
            <a:off x="1450513" y="5483210"/>
            <a:ext cx="2810143" cy="23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A3015AB6-3878-CFF0-19AD-1514CFD55251}"/>
              </a:ext>
            </a:extLst>
          </p:cNvPr>
          <p:cNvSpPr/>
          <p:nvPr/>
        </p:nvSpPr>
        <p:spPr bwMode="white">
          <a:xfrm>
            <a:off x="1450513" y="5912271"/>
            <a:ext cx="3534112" cy="24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871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