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19" b="26244"/>
          <a:stretch/>
        </p:blipFill>
        <p:spPr>
          <a:xfrm>
            <a:off x="3294100" y="3335357"/>
            <a:ext cx="255580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3E60C7-134F-8604-4723-BE040F550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348880"/>
            <a:ext cx="3088800" cy="839286"/>
          </a:xfrm>
          <a:prstGeom prst="rect">
            <a:avLst/>
          </a:prstGeom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3E3A52DB-3572-63E9-C6EB-5181A20B3B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833"/>
          <a:stretch/>
        </p:blipFill>
        <p:spPr>
          <a:xfrm>
            <a:off x="252000" y="3812149"/>
            <a:ext cx="864000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67"/>
          <a:stretch/>
        </p:blipFill>
        <p:spPr>
          <a:xfrm>
            <a:off x="216000" y="620688"/>
            <a:ext cx="8640000" cy="2472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107FF101-2337-AC37-4643-595C954E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92780"/>
            <a:ext cx="8640000" cy="290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286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0200" y="1385784"/>
            <a:ext cx="2286218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2041" y="1796060"/>
            <a:ext cx="2743461" cy="24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1805601"/>
            <a:ext cx="1124057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77" y="2215877"/>
            <a:ext cx="1238368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8392" y="3045970"/>
            <a:ext cx="1019272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5724" y="3465787"/>
            <a:ext cx="1971863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>
            <a:extLst>
              <a:ext uri="{FF2B5EF4-FFF2-40B4-BE49-F238E27FC236}">
                <a16:creationId xmlns:a16="http://schemas.microsoft.com/office/drawing/2014/main" id="{83AFC234-653F-8310-5C22-581FAC4446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85604"/>
            <a:ext cx="8640000" cy="214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1D978A5-096E-22F0-9A50-AE65497DC1FC}"/>
              </a:ext>
            </a:extLst>
          </p:cNvPr>
          <p:cNvSpPr/>
          <p:nvPr/>
        </p:nvSpPr>
        <p:spPr bwMode="white">
          <a:xfrm>
            <a:off x="987598" y="4458709"/>
            <a:ext cx="2667254" cy="135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6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3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6418" y="1127758"/>
            <a:ext cx="2457684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251" y="1557587"/>
            <a:ext cx="533450" cy="22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1557587"/>
            <a:ext cx="2219536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1987417"/>
            <a:ext cx="790650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1987417"/>
            <a:ext cx="1886130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51" y="2407694"/>
            <a:ext cx="1971863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2438" y="2407694"/>
            <a:ext cx="1733715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07400" y="2856627"/>
            <a:ext cx="190518" cy="181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8535" y="2856627"/>
            <a:ext cx="209570" cy="19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5614" y="4117459"/>
            <a:ext cx="7020595" cy="238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52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