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70" r:id="rId9"/>
    <p:sldId id="271" r:id="rId10"/>
    <p:sldId id="272" r:id="rId11"/>
    <p:sldId id="273" r:id="rId12"/>
    <p:sldId id="266" r:id="rId13"/>
    <p:sldId id="267" r:id="rId14"/>
    <p:sldId id="268" r:id="rId15"/>
    <p:sldId id="269" r:id="rId16"/>
    <p:sldId id="276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594" y="10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3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75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0189" y="1147137"/>
            <a:ext cx="1019272" cy="23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5162" y="1578739"/>
            <a:ext cx="1295523" cy="23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4026" y="2000749"/>
            <a:ext cx="2219536" cy="230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4.png">
            <a:extLst>
              <a:ext uri="{FF2B5EF4-FFF2-40B4-BE49-F238E27FC236}">
                <a16:creationId xmlns:a16="http://schemas.microsoft.com/office/drawing/2014/main" id="{4A75047C-54AF-300E-6D8E-D9C6ADA0D4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422758"/>
            <a:ext cx="8640000" cy="1704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AB5C0D13-E0A9-E68A-E1C3-92F13A8508C3}"/>
              </a:ext>
            </a:extLst>
          </p:cNvPr>
          <p:cNvSpPr/>
          <p:nvPr/>
        </p:nvSpPr>
        <p:spPr bwMode="white">
          <a:xfrm>
            <a:off x="492251" y="3754172"/>
            <a:ext cx="7773142" cy="239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32D1BFE2-D142-0653-DBAD-D94BD6685BCB}"/>
              </a:ext>
            </a:extLst>
          </p:cNvPr>
          <p:cNvSpPr/>
          <p:nvPr/>
        </p:nvSpPr>
        <p:spPr bwMode="white">
          <a:xfrm>
            <a:off x="492251" y="3332717"/>
            <a:ext cx="7992238" cy="239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32EB4CA3-ED32-8E03-B352-7B7EA7CF6578}"/>
              </a:ext>
            </a:extLst>
          </p:cNvPr>
          <p:cNvSpPr/>
          <p:nvPr/>
        </p:nvSpPr>
        <p:spPr bwMode="white">
          <a:xfrm>
            <a:off x="616088" y="2911262"/>
            <a:ext cx="7868401" cy="239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15.png">
            <a:extLst>
              <a:ext uri="{FF2B5EF4-FFF2-40B4-BE49-F238E27FC236}">
                <a16:creationId xmlns:a16="http://schemas.microsoft.com/office/drawing/2014/main" id="{44D30083-B0A1-EC6D-4908-EB39763F77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09727"/>
            <a:ext cx="8640000" cy="784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975E3192-291C-DBAE-139A-AAEA9121C5E7}"/>
              </a:ext>
            </a:extLst>
          </p:cNvPr>
          <p:cNvSpPr/>
          <p:nvPr/>
        </p:nvSpPr>
        <p:spPr bwMode="white">
          <a:xfrm>
            <a:off x="616088" y="4642504"/>
            <a:ext cx="3739888" cy="374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6612" y="545825"/>
            <a:ext cx="47485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38797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5362" y="545825"/>
            <a:ext cx="50910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4692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6528" y="549000"/>
            <a:ext cx="49109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3140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0888" y="549000"/>
            <a:ext cx="576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60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0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419" b="48118"/>
          <a:stretch/>
        </p:blipFill>
        <p:spPr>
          <a:xfrm>
            <a:off x="3078076" y="3645024"/>
            <a:ext cx="2987848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8491DEF-54DD-3123-F480-743F07466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86539"/>
            <a:ext cx="3088800" cy="839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1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82945" y="2708920"/>
            <a:ext cx="424759" cy="518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6016" y="2780928"/>
            <a:ext cx="792088" cy="44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8304" y="2780927"/>
            <a:ext cx="480506" cy="44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95736" y="3356992"/>
            <a:ext cx="576064" cy="509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67944" y="3429000"/>
            <a:ext cx="864095" cy="43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41292" y="3420400"/>
            <a:ext cx="439020" cy="44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4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0498" y="1890473"/>
            <a:ext cx="504873" cy="46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4941" y="1900008"/>
            <a:ext cx="400088" cy="44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31766" y="1928612"/>
            <a:ext cx="514399" cy="400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46209" y="1966752"/>
            <a:ext cx="419140" cy="32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07091" y="2863040"/>
            <a:ext cx="466769" cy="362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02482" y="2843970"/>
            <a:ext cx="476295" cy="410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70134" y="2824900"/>
            <a:ext cx="514399" cy="46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64114" y="3797468"/>
            <a:ext cx="514399" cy="362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30928" y="3759328"/>
            <a:ext cx="514399" cy="410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6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7598" y="1833637"/>
            <a:ext cx="371510" cy="31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7819" y="1843177"/>
            <a:ext cx="333406" cy="305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45680" y="1833637"/>
            <a:ext cx="381036" cy="31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36374" y="1833637"/>
            <a:ext cx="371510" cy="31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4412" y="2453719"/>
            <a:ext cx="352458" cy="28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35581" y="2434640"/>
            <a:ext cx="371510" cy="31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55206" y="2434640"/>
            <a:ext cx="371510" cy="31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36374" y="2434640"/>
            <a:ext cx="381036" cy="31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54500" y="3035642"/>
            <a:ext cx="1352679" cy="305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83916" y="3636644"/>
            <a:ext cx="1371730" cy="31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0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87907" y="3073118"/>
            <a:ext cx="361984" cy="28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45503" y="3073118"/>
            <a:ext cx="361984" cy="28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2152" y="3054045"/>
            <a:ext cx="371510" cy="305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74875" y="3054045"/>
            <a:ext cx="819228" cy="305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3331" y="3654842"/>
            <a:ext cx="695391" cy="305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45195" y="3654842"/>
            <a:ext cx="371510" cy="305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07532" y="3654842"/>
            <a:ext cx="371510" cy="305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8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2367089"/>
            <a:ext cx="4677221" cy="314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4390" y="2367089"/>
            <a:ext cx="1962337" cy="314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028" y="3558839"/>
            <a:ext cx="4143770" cy="32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50862" y="3577907"/>
            <a:ext cx="342932" cy="286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2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46341" y="1576877"/>
            <a:ext cx="209570" cy="191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8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1358" y="1566773"/>
            <a:ext cx="542976" cy="238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98491" y="1566773"/>
            <a:ext cx="1038324" cy="238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2582" y="3256163"/>
            <a:ext cx="2181433" cy="238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251" y="3676124"/>
            <a:ext cx="2229062" cy="238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2023-01-11T05:26:17Z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