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60" r:id="rId9"/>
    <p:sldId id="261" r:id="rId10"/>
    <p:sldId id="262" r:id="rId11"/>
    <p:sldId id="263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564" y="7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8310" y="549000"/>
            <a:ext cx="52073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99196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3982" y="549000"/>
            <a:ext cx="54138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499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087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085" b="43651"/>
          <a:stretch/>
        </p:blipFill>
        <p:spPr>
          <a:xfrm>
            <a:off x="3138972" y="3501008"/>
            <a:ext cx="2843832" cy="620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8070470-5051-8AE8-4DCC-F9FFADD4E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600" y="2582368"/>
            <a:ext cx="3088800" cy="8434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58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64820" y="1194685"/>
            <a:ext cx="247673" cy="248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41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15"/>
          <p:cNvSpPr/>
          <p:nvPr/>
        </p:nvSpPr>
        <p:spPr bwMode="white">
          <a:xfrm>
            <a:off x="5017058" y="2710328"/>
            <a:ext cx="695391" cy="305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378601" y="3272839"/>
            <a:ext cx="695391" cy="305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378381" y="3844884"/>
            <a:ext cx="704917" cy="305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02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73375" y="2330791"/>
            <a:ext cx="4639117" cy="315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82901" y="3467006"/>
            <a:ext cx="3781786" cy="315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6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64202" y="4018951"/>
            <a:ext cx="1409834" cy="305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60167" y="4018951"/>
            <a:ext cx="1400308" cy="305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59461" y="4581932"/>
            <a:ext cx="1362205" cy="314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51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87951" y="2348504"/>
            <a:ext cx="3000661" cy="314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70090" y="2920762"/>
            <a:ext cx="352458" cy="295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6562" y="3483482"/>
            <a:ext cx="1028798" cy="314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36330" y="3483482"/>
            <a:ext cx="704917" cy="314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5098" y="549000"/>
            <a:ext cx="49515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28432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0000" y="692696"/>
            <a:ext cx="4704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6222316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2022-11-09T06:57:19Z</dcterms:created>
  <dcterms:modified xsi:type="dcterms:W3CDTF">2023-01-11T04:40:38Z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