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60" r:id="rId11"/>
    <p:sldId id="261" r:id="rId12"/>
    <p:sldId id="262" r:id="rId13"/>
    <p:sldId id="263" r:id="rId14"/>
    <p:sldId id="274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3604" y="549000"/>
            <a:ext cx="56367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2018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3353" y="549000"/>
            <a:ext cx="61372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6157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4228" y="549000"/>
            <a:ext cx="43333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509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517" y="548680"/>
            <a:ext cx="6972965" cy="4219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40463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10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253" b="46724"/>
          <a:stretch/>
        </p:blipFill>
        <p:spPr>
          <a:xfrm>
            <a:off x="3330104" y="3573016"/>
            <a:ext cx="2483792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06FF4F-B180-0324-DD6E-FD6BD26D7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600" y="2582368"/>
            <a:ext cx="3088800" cy="8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4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0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35404" y="3645024"/>
            <a:ext cx="647761" cy="32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31281" y="3591621"/>
            <a:ext cx="400088" cy="44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98579" y="3591621"/>
            <a:ext cx="219095" cy="44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35404" y="4255723"/>
            <a:ext cx="647761" cy="32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31281" y="4209949"/>
            <a:ext cx="400088" cy="42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98579" y="4209949"/>
            <a:ext cx="219095" cy="42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8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60476" y="1910227"/>
            <a:ext cx="447717" cy="429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98712" y="1919769"/>
            <a:ext cx="466769" cy="419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3375" y="2883596"/>
            <a:ext cx="447717" cy="381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21137" y="2883596"/>
            <a:ext cx="485821" cy="391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84004" y="2854968"/>
            <a:ext cx="514399" cy="429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50818" y="2845425"/>
            <a:ext cx="514399" cy="429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21402" y="4458165"/>
            <a:ext cx="447717" cy="3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78690" y="4429536"/>
            <a:ext cx="476295" cy="381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50862" y="4429536"/>
            <a:ext cx="476295" cy="400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98624" y="4419994"/>
            <a:ext cx="504873" cy="419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5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64687" y="3122655"/>
            <a:ext cx="285777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6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02571" y="2472794"/>
            <a:ext cx="695391" cy="305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73375" y="4285335"/>
            <a:ext cx="6934862" cy="324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0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2014129"/>
            <a:ext cx="4248555" cy="23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3339067"/>
            <a:ext cx="4496229" cy="23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0.png">
            <a:extLst>
              <a:ext uri="{FF2B5EF4-FFF2-40B4-BE49-F238E27FC236}">
                <a16:creationId xmlns:a16="http://schemas.microsoft.com/office/drawing/2014/main" id="{B0E8B306-4760-724E-23A4-1D24C44701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20344"/>
            <a:ext cx="8640000" cy="1822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BC488B02-A1E6-D1E4-E64D-C265FEE7DDBA}"/>
              </a:ext>
            </a:extLst>
          </p:cNvPr>
          <p:cNvSpPr/>
          <p:nvPr/>
        </p:nvSpPr>
        <p:spPr bwMode="white">
          <a:xfrm>
            <a:off x="1673464" y="4683920"/>
            <a:ext cx="3172127" cy="23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45CAE9C4-40DE-CDF6-8D05-3DFA1CFE9106}"/>
              </a:ext>
            </a:extLst>
          </p:cNvPr>
          <p:cNvSpPr/>
          <p:nvPr/>
        </p:nvSpPr>
        <p:spPr bwMode="white">
          <a:xfrm>
            <a:off x="1682990" y="5122777"/>
            <a:ext cx="3048291" cy="23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0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3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78557" y="2492381"/>
            <a:ext cx="209570" cy="181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89009" y="2492381"/>
            <a:ext cx="228621" cy="181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1788" y="2931364"/>
            <a:ext cx="190518" cy="181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22240" y="2931364"/>
            <a:ext cx="200044" cy="190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4632" y="3360804"/>
            <a:ext cx="1009746" cy="238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3.png">
            <a:extLst>
              <a:ext uri="{FF2B5EF4-FFF2-40B4-BE49-F238E27FC236}">
                <a16:creationId xmlns:a16="http://schemas.microsoft.com/office/drawing/2014/main" id="{D77836A1-B8C0-F982-CD66-BFE18787D3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23443"/>
            <a:ext cx="8640000" cy="2178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7E6EDAD0-52A4-C314-5E59-22B2A8D76147}"/>
              </a:ext>
            </a:extLst>
          </p:cNvPr>
          <p:cNvSpPr/>
          <p:nvPr/>
        </p:nvSpPr>
        <p:spPr bwMode="white">
          <a:xfrm>
            <a:off x="6074434" y="3818995"/>
            <a:ext cx="200044" cy="181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084F0165-4864-DE9A-5E3B-9ADDC18D13EA}"/>
              </a:ext>
            </a:extLst>
          </p:cNvPr>
          <p:cNvSpPr/>
          <p:nvPr/>
        </p:nvSpPr>
        <p:spPr bwMode="white">
          <a:xfrm>
            <a:off x="616088" y="5567603"/>
            <a:ext cx="6782447" cy="22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2023-01-11T04:26:16Z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