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9143" y="549000"/>
            <a:ext cx="500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043" y="620688"/>
            <a:ext cx="6953914" cy="419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9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915" b="42205"/>
          <a:stretch/>
        </p:blipFill>
        <p:spPr>
          <a:xfrm>
            <a:off x="1889944" y="3573016"/>
            <a:ext cx="536411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9D6127D-5682-3C43-583C-C7286FAC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1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41159" y="1184998"/>
            <a:ext cx="238147" cy="23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2676634"/>
            <a:ext cx="361984" cy="30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2676634"/>
            <a:ext cx="361984" cy="30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3706" y="2676634"/>
            <a:ext cx="352458" cy="29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945" y="3202472"/>
            <a:ext cx="381036" cy="31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4081" y="3221594"/>
            <a:ext cx="342932" cy="28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4180" y="3202472"/>
            <a:ext cx="352458" cy="31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55338" y="2299687"/>
            <a:ext cx="1019272" cy="31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3398" y="2785657"/>
            <a:ext cx="1343153" cy="31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6275" y="3776653"/>
            <a:ext cx="3829415" cy="31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1760" y="4271192"/>
            <a:ext cx="6253721" cy="83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2080246"/>
            <a:ext cx="3181653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1226" y="3661588"/>
            <a:ext cx="6572877" cy="9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43" y="4204579"/>
            <a:ext cx="8220859" cy="9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43" y="4738044"/>
            <a:ext cx="2162381" cy="104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747" y="1710737"/>
            <a:ext cx="704917" cy="31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0906" y="1710737"/>
            <a:ext cx="695391" cy="31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040" y="2245908"/>
            <a:ext cx="1371730" cy="32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949" y="549000"/>
            <a:ext cx="4698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6444" y="549000"/>
            <a:ext cx="51911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