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0" r:id="rId3"/>
    <p:sldId id="261" r:id="rId4"/>
    <p:sldId id="262" r:id="rId5"/>
    <p:sldId id="263" r:id="rId6"/>
    <p:sldId id="264" r:id="rId7"/>
    <p:sldId id="265" r:id="rId8"/>
    <p:sldId id="270" r:id="rId9"/>
    <p:sldId id="271" r:id="rId10"/>
    <p:sldId id="272" r:id="rId11"/>
    <p:sldId id="266" r:id="rId12"/>
    <p:sldId id="267" r:id="rId13"/>
    <p:sldId id="268" r:id="rId14"/>
    <p:sldId id="269" r:id="rId15"/>
    <p:sldId id="275" r:id="rId16"/>
  </p:sldIdLst>
  <p:sldSz cx="9144000" cy="6858000" type="screen4x3"/>
  <p:notesSz cx="6858000" cy="9144000"/>
  <p:custDataLst>
    <p:tags r:id="rId17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8" userDrawn="1">
          <p15:clr>
            <a:srgbClr val="A4A3A4"/>
          </p15:clr>
        </p15:guide>
        <p15:guide id="2" pos="287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105" autoAdjust="0"/>
    <p:restoredTop sz="94660"/>
  </p:normalViewPr>
  <p:slideViewPr>
    <p:cSldViewPr showGuides="1">
      <p:cViewPr>
        <p:scale>
          <a:sx n="66" d="100"/>
          <a:sy n="66" d="100"/>
        </p:scale>
        <p:origin x="816" y="306"/>
      </p:cViewPr>
      <p:guideLst>
        <p:guide orient="horz" pos="2158"/>
        <p:guide pos="287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2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-36512" y="0"/>
            <a:ext cx="9177337" cy="69024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-36512" y="0"/>
            <a:ext cx="9180512" cy="68516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3132138" y="3932238"/>
            <a:ext cx="2857500" cy="202723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669483"/>
            <a:ext cx="8640000" cy="228806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083960" y="783886"/>
            <a:ext cx="533450" cy="2383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636463" y="1241498"/>
            <a:ext cx="1305049" cy="2383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39925" y="1699111"/>
            <a:ext cx="1009746" cy="2478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207356" y="2166257"/>
            <a:ext cx="533450" cy="2383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7" name="img_16777215" descr="13.png">
            <a:extLst>
              <a:ext uri="{FF2B5EF4-FFF2-40B4-BE49-F238E27FC236}">
                <a16:creationId xmlns:a16="http://schemas.microsoft.com/office/drawing/2014/main" id="{24E9A18F-7C69-7811-7405-C696B8ECE939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1199" y="3018483"/>
            <a:ext cx="8640000" cy="197760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Rectangle 2">
            <a:extLst>
              <a:ext uri="{FF2B5EF4-FFF2-40B4-BE49-F238E27FC236}">
                <a16:creationId xmlns:a16="http://schemas.microsoft.com/office/drawing/2014/main" id="{46E9B79D-EE30-324A-F0CC-7792B6CF4218}"/>
              </a:ext>
            </a:extLst>
          </p:cNvPr>
          <p:cNvSpPr/>
          <p:nvPr/>
        </p:nvSpPr>
        <p:spPr bwMode="white">
          <a:xfrm>
            <a:off x="5002731" y="3161787"/>
            <a:ext cx="190518" cy="1910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9" name="img_16777215" descr="14.png">
            <a:extLst>
              <a:ext uri="{FF2B5EF4-FFF2-40B4-BE49-F238E27FC236}">
                <a16:creationId xmlns:a16="http://schemas.microsoft.com/office/drawing/2014/main" id="{E3B7D756-0F45-D881-2B16-EB0FABF5E6A6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0905" y="4996090"/>
            <a:ext cx="8640000" cy="131323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0" name="Rectangle 2">
            <a:extLst>
              <a:ext uri="{FF2B5EF4-FFF2-40B4-BE49-F238E27FC236}">
                <a16:creationId xmlns:a16="http://schemas.microsoft.com/office/drawing/2014/main" id="{69AF988F-929A-F4D4-6E54-B5C9CCADC77F}"/>
              </a:ext>
            </a:extLst>
          </p:cNvPr>
          <p:cNvSpPr/>
          <p:nvPr/>
        </p:nvSpPr>
        <p:spPr bwMode="white">
          <a:xfrm>
            <a:off x="610993" y="5532884"/>
            <a:ext cx="7849349" cy="2300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3">
            <a:extLst>
              <a:ext uri="{FF2B5EF4-FFF2-40B4-BE49-F238E27FC236}">
                <a16:creationId xmlns:a16="http://schemas.microsoft.com/office/drawing/2014/main" id="{7F9030C0-58AB-E2B5-9CB4-115E29BACACD}"/>
              </a:ext>
            </a:extLst>
          </p:cNvPr>
          <p:cNvSpPr/>
          <p:nvPr/>
        </p:nvSpPr>
        <p:spPr bwMode="white">
          <a:xfrm>
            <a:off x="487156" y="5992994"/>
            <a:ext cx="4362866" cy="2396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8" grpId="0" animBg="1"/>
      <p:bldP spid="10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87112" y="549000"/>
            <a:ext cx="5569775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8034255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67825" y="620688"/>
            <a:ext cx="5186125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4316267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045184" y="549000"/>
            <a:ext cx="5031408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11219563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74405" y="699827"/>
            <a:ext cx="6972966" cy="545834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1740428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122990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70419" b="46859"/>
          <a:stretch/>
        </p:blipFill>
        <p:spPr>
          <a:xfrm>
            <a:off x="3282988" y="3645024"/>
            <a:ext cx="2555800" cy="5488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CF5FEE52-7487-957C-2871-0A2DC6A847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27600" y="2552591"/>
            <a:ext cx="3088800" cy="851507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70717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6350685" y="2204810"/>
            <a:ext cx="238147" cy="2478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17040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4188304" y="1834404"/>
            <a:ext cx="514399" cy="4010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845592" y="1824854"/>
            <a:ext cx="504873" cy="4392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349803" y="2751148"/>
            <a:ext cx="409614" cy="3342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978513" y="2751148"/>
            <a:ext cx="457243" cy="3437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236154" y="2684302"/>
            <a:ext cx="447717" cy="4774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5864864" y="2732050"/>
            <a:ext cx="466769" cy="4010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321005" y="3591498"/>
            <a:ext cx="438191" cy="4106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4902747" y="3581948"/>
            <a:ext cx="447717" cy="4583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5598138" y="3572399"/>
            <a:ext cx="495347" cy="4679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79216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673464" y="1909074"/>
            <a:ext cx="1657508" cy="16867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293530" y="1909074"/>
            <a:ext cx="1657508" cy="16867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09985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168590" y="4158975"/>
            <a:ext cx="390562" cy="16681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911611" y="4826246"/>
            <a:ext cx="2838721" cy="3241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2626055" y="5503049"/>
            <a:ext cx="1343153" cy="3241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18018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444842" y="1758917"/>
            <a:ext cx="5887012" cy="3155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939969" y="2313526"/>
            <a:ext cx="3429327" cy="3155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912493" y="2313526"/>
            <a:ext cx="2448158" cy="3155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06562" y="2868135"/>
            <a:ext cx="1038324" cy="3059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407179" y="2858573"/>
            <a:ext cx="3019713" cy="3251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77858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959020" y="2063485"/>
            <a:ext cx="4010407" cy="2387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59020" y="3448003"/>
            <a:ext cx="4496229" cy="2387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98315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2702262" y="3576620"/>
            <a:ext cx="6191841" cy="1308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5">
            <a:extLst>
              <a:ext uri="{FF2B5EF4-FFF2-40B4-BE49-F238E27FC236}">
                <a16:creationId xmlns:a16="http://schemas.microsoft.com/office/drawing/2014/main" id="{E53729AE-23E4-4192-EEDB-C345257AE781}"/>
              </a:ext>
            </a:extLst>
          </p:cNvPr>
          <p:cNvSpPr/>
          <p:nvPr/>
        </p:nvSpPr>
        <p:spPr bwMode="white">
          <a:xfrm>
            <a:off x="539552" y="4026272"/>
            <a:ext cx="7128792" cy="1440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  <p:tag name="KSO_WM_UNIT_PLACING_PICTURE_USER_VIEWPORT" val="{&quot;height&quot;:9804,&quot;width&quot;:11556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0</Words>
  <Application>Microsoft Office PowerPoint</Application>
  <PresentationFormat>全屏显示(4:3)</PresentationFormat>
  <Paragraphs>0</Paragraphs>
  <Slides>15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17" baseType="lpstr">
      <vt:lpstr>Arial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成 锵锵</cp:lastModifiedBy>
  <cp:revision>10</cp:revision>
  <dcterms:created xsi:type="dcterms:W3CDTF">2022-11-09T06:57:19Z</dcterms:created>
  <dcterms:modified xsi:type="dcterms:W3CDTF">2023-01-11T04:02:03Z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2052-11.1.0.12980</vt:lpwstr>
  </property>
  <property fmtid="{D5CDD505-2E9C-101B-9397-08002B2CF9AE}" pid="3" name="ICV">
    <vt:lpwstr>A5C1302CB8A946B8AB2D643B65CC3717</vt:lpwstr>
  </property>
</Properties>
</file>