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70" r:id="rId8"/>
    <p:sldId id="272" r:id="rId9"/>
    <p:sldId id="273" r:id="rId10"/>
    <p:sldId id="266" r:id="rId11"/>
    <p:sldId id="267" r:id="rId12"/>
    <p:sldId id="268" r:id="rId13"/>
    <p:sldId id="269" r:id="rId14"/>
    <p:sldId id="275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8620" y="549000"/>
            <a:ext cx="4704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408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0145" y="692696"/>
            <a:ext cx="5103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264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168" y="752219"/>
            <a:ext cx="6963440" cy="535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787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168" y="836712"/>
            <a:ext cx="6963439" cy="548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104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19" b="44191"/>
          <a:stretch/>
        </p:blipFill>
        <p:spPr>
          <a:xfrm>
            <a:off x="3402111" y="3573016"/>
            <a:ext cx="233977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7034DC-FDBF-7FD0-3940-BD2BD8F3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9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08105" y="2780929"/>
            <a:ext cx="360039" cy="501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9632" y="3425826"/>
            <a:ext cx="864096" cy="5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6859" y="4149080"/>
            <a:ext cx="420214" cy="44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600" y="4731988"/>
            <a:ext cx="1008111" cy="5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7576" y="4797153"/>
            <a:ext cx="425492" cy="449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2372" y="1918595"/>
            <a:ext cx="485821" cy="4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9186" y="1928125"/>
            <a:ext cx="504873" cy="4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2852486"/>
            <a:ext cx="476295" cy="44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2871545"/>
            <a:ext cx="504873" cy="428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275" y="3834024"/>
            <a:ext cx="466769" cy="4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916" y="3814965"/>
            <a:ext cx="533450" cy="44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9307" y="3834024"/>
            <a:ext cx="466769" cy="4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>
            <a:extLst>
              <a:ext uri="{FF2B5EF4-FFF2-40B4-BE49-F238E27FC236}">
                <a16:creationId xmlns:a16="http://schemas.microsoft.com/office/drawing/2014/main" id="{6BA21316-2277-5565-99E8-0DFCD417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481991"/>
            <a:ext cx="8640000" cy="186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598529F1-C4E2-5A82-9296-95C80BF344AB}"/>
              </a:ext>
            </a:extLst>
          </p:cNvPr>
          <p:cNvSpPr/>
          <p:nvPr/>
        </p:nvSpPr>
        <p:spPr bwMode="white">
          <a:xfrm>
            <a:off x="3474659" y="4710738"/>
            <a:ext cx="447717" cy="4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020F5D9-E7F1-DB70-8A48-5CCB63F64EB2}"/>
              </a:ext>
            </a:extLst>
          </p:cNvPr>
          <p:cNvSpPr/>
          <p:nvPr/>
        </p:nvSpPr>
        <p:spPr bwMode="white">
          <a:xfrm>
            <a:off x="4150999" y="4758394"/>
            <a:ext cx="476295" cy="33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F79C7617-E843-6CBA-65F1-1AA9D668FD89}"/>
              </a:ext>
            </a:extLst>
          </p:cNvPr>
          <p:cNvSpPr/>
          <p:nvPr/>
        </p:nvSpPr>
        <p:spPr bwMode="white">
          <a:xfrm>
            <a:off x="2055298" y="5663855"/>
            <a:ext cx="504873" cy="4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A958EEF6-19C3-9785-7DE6-B4B81F6888A5}"/>
              </a:ext>
            </a:extLst>
          </p:cNvPr>
          <p:cNvSpPr/>
          <p:nvPr/>
        </p:nvSpPr>
        <p:spPr bwMode="white">
          <a:xfrm>
            <a:off x="2731638" y="5654324"/>
            <a:ext cx="495347" cy="4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2E4493A6-24CA-C33C-4512-F321F56A6012}"/>
              </a:ext>
            </a:extLst>
          </p:cNvPr>
          <p:cNvSpPr/>
          <p:nvPr/>
        </p:nvSpPr>
        <p:spPr bwMode="white">
          <a:xfrm>
            <a:off x="4760657" y="5663855"/>
            <a:ext cx="447717" cy="4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C7FA729-C5B7-FE90-1656-C070D116E4A8}"/>
              </a:ext>
            </a:extLst>
          </p:cNvPr>
          <p:cNvSpPr/>
          <p:nvPr/>
        </p:nvSpPr>
        <p:spPr bwMode="white">
          <a:xfrm>
            <a:off x="5408419" y="5654324"/>
            <a:ext cx="476295" cy="47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8425" y="2024915"/>
            <a:ext cx="361984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2024915"/>
            <a:ext cx="361984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2024915"/>
            <a:ext cx="342932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2903018"/>
            <a:ext cx="361984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1755" y="2903018"/>
            <a:ext cx="371510" cy="31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084" y="2893473"/>
            <a:ext cx="361984" cy="32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2643609"/>
            <a:ext cx="1019272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3263332"/>
            <a:ext cx="1019272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0068" y="3883055"/>
            <a:ext cx="1019272" cy="30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7433" y="4493245"/>
            <a:ext cx="1019272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2148070"/>
            <a:ext cx="190518" cy="18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7E7FF003-C305-6962-550E-849B0ED1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684" y="3397330"/>
            <a:ext cx="8640000" cy="2054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2747269-4ABF-9A2D-4447-2A60584AA594}"/>
              </a:ext>
            </a:extLst>
          </p:cNvPr>
          <p:cNvSpPr/>
          <p:nvPr/>
        </p:nvSpPr>
        <p:spPr bwMode="white">
          <a:xfrm>
            <a:off x="1611059" y="4066280"/>
            <a:ext cx="190518" cy="181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45283" y="2692082"/>
            <a:ext cx="3619845" cy="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80" y="3169030"/>
            <a:ext cx="876383" cy="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8601" y="1223240"/>
            <a:ext cx="533450" cy="22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1213690"/>
            <a:ext cx="1038324" cy="23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1223240"/>
            <a:ext cx="781124" cy="22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0321" y="2674741"/>
            <a:ext cx="2324321" cy="22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0321" y="3152208"/>
            <a:ext cx="4134244" cy="23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6143" y="3639225"/>
            <a:ext cx="4848687" cy="23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4.png">
            <a:extLst>
              <a:ext uri="{FF2B5EF4-FFF2-40B4-BE49-F238E27FC236}">
                <a16:creationId xmlns:a16="http://schemas.microsoft.com/office/drawing/2014/main" id="{4643D98C-4386-F354-5174-FF93D50E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11648"/>
            <a:ext cx="8640000" cy="189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4EB4D8A3-236A-C919-574D-55EA4B929977}"/>
              </a:ext>
            </a:extLst>
          </p:cNvPr>
          <p:cNvSpPr/>
          <p:nvPr/>
        </p:nvSpPr>
        <p:spPr bwMode="white">
          <a:xfrm>
            <a:off x="4664599" y="5090505"/>
            <a:ext cx="1162160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39CFB9C3-0FAF-015A-DF42-AFBE3E48F950}"/>
              </a:ext>
            </a:extLst>
          </p:cNvPr>
          <p:cNvSpPr/>
          <p:nvPr/>
        </p:nvSpPr>
        <p:spPr bwMode="white">
          <a:xfrm>
            <a:off x="6788877" y="5100052"/>
            <a:ext cx="790650" cy="22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8602470A-CA51-E828-97E3-BDE2933B92FB}"/>
              </a:ext>
            </a:extLst>
          </p:cNvPr>
          <p:cNvSpPr/>
          <p:nvPr/>
        </p:nvSpPr>
        <p:spPr bwMode="white">
          <a:xfrm>
            <a:off x="739925" y="5577423"/>
            <a:ext cx="1009746" cy="23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