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7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4311146"/>
            <a:ext cx="9711074" cy="38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5976"/>
            <a:ext cx="11520000" cy="355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28033" y="1367194"/>
            <a:ext cx="818776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1487" y="2120282"/>
            <a:ext cx="799735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7619" y="2863837"/>
            <a:ext cx="809256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1140" y="2892435"/>
            <a:ext cx="1199603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6942" y="2873369"/>
            <a:ext cx="799735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1421" y="3616924"/>
            <a:ext cx="2713388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2.png">
            <a:extLst>
              <a:ext uri="{FF2B5EF4-FFF2-40B4-BE49-F238E27FC236}">
                <a16:creationId xmlns:a16="http://schemas.microsoft.com/office/drawing/2014/main" id="{C708AF60-8A67-DB0F-06F3-E59AD703BF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0" y="4135420"/>
            <a:ext cx="11520000" cy="234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CFD77CC6-5BD8-B00D-C3DE-EB78126662F5}"/>
              </a:ext>
            </a:extLst>
          </p:cNvPr>
          <p:cNvSpPr/>
          <p:nvPr/>
        </p:nvSpPr>
        <p:spPr bwMode="white">
          <a:xfrm>
            <a:off x="2960808" y="4364552"/>
            <a:ext cx="1218644" cy="381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BDAC766B-7983-8844-8DB3-9EBF61C1DB09}"/>
              </a:ext>
            </a:extLst>
          </p:cNvPr>
          <p:cNvSpPr/>
          <p:nvPr/>
        </p:nvSpPr>
        <p:spPr bwMode="white">
          <a:xfrm>
            <a:off x="5950295" y="4374099"/>
            <a:ext cx="1209123" cy="36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F22BF66D-7904-1F9F-251B-DACF588139BE}"/>
              </a:ext>
            </a:extLst>
          </p:cNvPr>
          <p:cNvSpPr/>
          <p:nvPr/>
        </p:nvSpPr>
        <p:spPr bwMode="white">
          <a:xfrm>
            <a:off x="10310758" y="4364552"/>
            <a:ext cx="418909" cy="36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5F1B18E5-466D-76CE-6B0A-3CCCC5683C34}"/>
              </a:ext>
            </a:extLst>
          </p:cNvPr>
          <p:cNvSpPr/>
          <p:nvPr/>
        </p:nvSpPr>
        <p:spPr bwMode="white">
          <a:xfrm>
            <a:off x="2389568" y="5118781"/>
            <a:ext cx="1161520" cy="36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F762B3D-D7A8-4FBC-C331-B52C8370AB1A}"/>
              </a:ext>
            </a:extLst>
          </p:cNvPr>
          <p:cNvSpPr/>
          <p:nvPr/>
        </p:nvSpPr>
        <p:spPr bwMode="white">
          <a:xfrm>
            <a:off x="11491320" y="5118781"/>
            <a:ext cx="437950" cy="35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0A4E534-6DF1-AF13-35B1-2C76C3678BD0}"/>
              </a:ext>
            </a:extLst>
          </p:cNvPr>
          <p:cNvSpPr/>
          <p:nvPr/>
        </p:nvSpPr>
        <p:spPr bwMode="white">
          <a:xfrm>
            <a:off x="1589833" y="5873009"/>
            <a:ext cx="418909" cy="35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6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37558630-C853-9621-3B41-FB4AE6413054}"/>
              </a:ext>
            </a:extLst>
          </p:cNvPr>
          <p:cNvSpPr/>
          <p:nvPr/>
        </p:nvSpPr>
        <p:spPr bwMode="white">
          <a:xfrm>
            <a:off x="3431704" y="2736217"/>
            <a:ext cx="862829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E2962C3-30B0-43FD-6EC2-730F5014F1A1}"/>
              </a:ext>
            </a:extLst>
          </p:cNvPr>
          <p:cNvSpPr/>
          <p:nvPr/>
        </p:nvSpPr>
        <p:spPr bwMode="white">
          <a:xfrm>
            <a:off x="1055440" y="3460514"/>
            <a:ext cx="7056784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9206" y="929601"/>
            <a:ext cx="247537" cy="27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1008" y="2406343"/>
            <a:ext cx="1190082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2545" y="2396815"/>
            <a:ext cx="1171041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5041" y="2387288"/>
            <a:ext cx="1171041" cy="37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966" y="3139950"/>
            <a:ext cx="1190082" cy="37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0648"/>
            <a:ext cx="11520000" cy="436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371" y="1882699"/>
            <a:ext cx="428429" cy="37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3438" y="3027676"/>
            <a:ext cx="3827305" cy="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371" y="4134488"/>
            <a:ext cx="428429" cy="37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>
            <a:extLst>
              <a:ext uri="{FF2B5EF4-FFF2-40B4-BE49-F238E27FC236}">
                <a16:creationId xmlns:a16="http://schemas.microsoft.com/office/drawing/2014/main" id="{7E338FC6-56B9-0AE8-6A36-643ACAA5BB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384" y="4772276"/>
            <a:ext cx="11520000" cy="212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31143"/>
            <a:ext cx="11520000" cy="212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FACCAFB1-E64C-15FC-251D-70C0381B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352328"/>
            <a:ext cx="11520000" cy="446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F00E3A1-B4C4-656A-3145-E2855E0FB17A}"/>
              </a:ext>
            </a:extLst>
          </p:cNvPr>
          <p:cNvSpPr/>
          <p:nvPr/>
        </p:nvSpPr>
        <p:spPr bwMode="white">
          <a:xfrm>
            <a:off x="5176561" y="3276946"/>
            <a:ext cx="1209123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DBF3E13D-00B6-D368-8D5D-F12B06C42297}"/>
              </a:ext>
            </a:extLst>
          </p:cNvPr>
          <p:cNvSpPr/>
          <p:nvPr/>
        </p:nvSpPr>
        <p:spPr bwMode="white">
          <a:xfrm>
            <a:off x="10536694" y="3276946"/>
            <a:ext cx="818776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2540334-84E5-0173-29FB-E24429FD7256}"/>
              </a:ext>
            </a:extLst>
          </p:cNvPr>
          <p:cNvSpPr/>
          <p:nvPr/>
        </p:nvSpPr>
        <p:spPr bwMode="white">
          <a:xfrm>
            <a:off x="1625355" y="4010922"/>
            <a:ext cx="399867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7271C9C-EC03-A690-5AE5-96BD83466B57}"/>
              </a:ext>
            </a:extLst>
          </p:cNvPr>
          <p:cNvSpPr/>
          <p:nvPr/>
        </p:nvSpPr>
        <p:spPr bwMode="white">
          <a:xfrm>
            <a:off x="5671636" y="4010922"/>
            <a:ext cx="1180561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056C8169-9527-2D56-2ABB-6B30D96F22BA}"/>
              </a:ext>
            </a:extLst>
          </p:cNvPr>
          <p:cNvSpPr/>
          <p:nvPr/>
        </p:nvSpPr>
        <p:spPr bwMode="white">
          <a:xfrm>
            <a:off x="3529487" y="6203318"/>
            <a:ext cx="1190082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08D5D660-BA80-2425-5088-B53D8E27242F}"/>
              </a:ext>
            </a:extLst>
          </p:cNvPr>
          <p:cNvSpPr/>
          <p:nvPr/>
        </p:nvSpPr>
        <p:spPr bwMode="white">
          <a:xfrm>
            <a:off x="6042942" y="6203318"/>
            <a:ext cx="1961256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3851" y="4057812"/>
            <a:ext cx="4712727" cy="3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7471" y="4057812"/>
            <a:ext cx="2979966" cy="3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8330" y="4067348"/>
            <a:ext cx="2008859" cy="35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545" y="4792131"/>
            <a:ext cx="2970446" cy="36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3884" y="4792131"/>
            <a:ext cx="7264264" cy="3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3024" y="5516913"/>
            <a:ext cx="2894280" cy="3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2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25256" r="34269" b="19082"/>
          <a:stretch/>
        </p:blipFill>
        <p:spPr>
          <a:xfrm>
            <a:off x="3755740" y="2744924"/>
            <a:ext cx="4680520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431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0297" y="1963224"/>
            <a:ext cx="647404" cy="5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2363" y="1982282"/>
            <a:ext cx="675966" cy="5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933" y="1972753"/>
            <a:ext cx="590280" cy="6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0958" y="1972753"/>
            <a:ext cx="675966" cy="5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4280" y="1963224"/>
            <a:ext cx="571239" cy="5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36826" y="1963224"/>
            <a:ext cx="637884" cy="5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6560" y="1963224"/>
            <a:ext cx="571239" cy="5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63371" y="3850002"/>
            <a:ext cx="685487" cy="4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24958" y="3850002"/>
            <a:ext cx="685487" cy="4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3.png">
            <a:extLst>
              <a:ext uri="{FF2B5EF4-FFF2-40B4-BE49-F238E27FC236}">
                <a16:creationId xmlns:a16="http://schemas.microsoft.com/office/drawing/2014/main" id="{389BD622-27EA-CC8B-B850-A2EA6AA8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736" y="4667426"/>
            <a:ext cx="11520000" cy="187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E61C57BB-1D44-0274-1211-1EA9F89BB196}"/>
              </a:ext>
            </a:extLst>
          </p:cNvPr>
          <p:cNvSpPr/>
          <p:nvPr/>
        </p:nvSpPr>
        <p:spPr bwMode="white">
          <a:xfrm>
            <a:off x="2187132" y="5488765"/>
            <a:ext cx="685487" cy="60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02A1450B-7D4A-8123-95E8-A5AAEE2B65E3}"/>
              </a:ext>
            </a:extLst>
          </p:cNvPr>
          <p:cNvSpPr/>
          <p:nvPr/>
        </p:nvSpPr>
        <p:spPr bwMode="white">
          <a:xfrm>
            <a:off x="3215364" y="5517417"/>
            <a:ext cx="571239" cy="53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D4652D7F-143D-10F7-D77B-6EE7EDC56CA4}"/>
              </a:ext>
            </a:extLst>
          </p:cNvPr>
          <p:cNvSpPr/>
          <p:nvPr/>
        </p:nvSpPr>
        <p:spPr bwMode="white">
          <a:xfrm>
            <a:off x="6433347" y="5517417"/>
            <a:ext cx="666446" cy="52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10CC3234-9B7D-57DD-3A68-E89B0721A577}"/>
              </a:ext>
            </a:extLst>
          </p:cNvPr>
          <p:cNvSpPr/>
          <p:nvPr/>
        </p:nvSpPr>
        <p:spPr bwMode="white">
          <a:xfrm>
            <a:off x="7394934" y="5488765"/>
            <a:ext cx="666446" cy="60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41FB78C-7DAC-9284-72E6-636859649590}"/>
              </a:ext>
            </a:extLst>
          </p:cNvPr>
          <p:cNvSpPr/>
          <p:nvPr/>
        </p:nvSpPr>
        <p:spPr bwMode="white">
          <a:xfrm>
            <a:off x="9403793" y="5479215"/>
            <a:ext cx="675966" cy="61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D3E3786-EFCB-E894-D024-770E9EA9EA4C}"/>
              </a:ext>
            </a:extLst>
          </p:cNvPr>
          <p:cNvSpPr/>
          <p:nvPr/>
        </p:nvSpPr>
        <p:spPr bwMode="white">
          <a:xfrm>
            <a:off x="10489149" y="5479215"/>
            <a:ext cx="647404" cy="63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77B65E2-725B-9C4C-9EAE-64DAEDBB395D}"/>
              </a:ext>
            </a:extLst>
          </p:cNvPr>
          <p:cNvSpPr/>
          <p:nvPr/>
        </p:nvSpPr>
        <p:spPr bwMode="white">
          <a:xfrm>
            <a:off x="8451727" y="5469665"/>
            <a:ext cx="675966" cy="63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033" y="1931249"/>
            <a:ext cx="809256" cy="37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6148" y="1931249"/>
            <a:ext cx="818776" cy="37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4264" y="1931249"/>
            <a:ext cx="799735" cy="3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2380" y="1931249"/>
            <a:ext cx="799735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7553" y="3075736"/>
            <a:ext cx="799735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6628" y="3075736"/>
            <a:ext cx="809256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4264" y="3075736"/>
            <a:ext cx="809256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2859" y="3066198"/>
            <a:ext cx="809256" cy="37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1537" y="1834793"/>
            <a:ext cx="1056793" cy="236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966" y="1844321"/>
            <a:ext cx="1342413" cy="234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8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123" y="1789203"/>
            <a:ext cx="437950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0099" y="1798750"/>
            <a:ext cx="409388" cy="31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1702" y="1770110"/>
            <a:ext cx="380826" cy="36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595" y="1789203"/>
            <a:ext cx="428429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6330" y="1770110"/>
            <a:ext cx="418909" cy="36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17785" y="1779657"/>
            <a:ext cx="409388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68297" y="2848860"/>
            <a:ext cx="418909" cy="34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20099" y="2839315"/>
            <a:ext cx="409388" cy="35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71834" y="2839314"/>
            <a:ext cx="380826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23768" y="2839314"/>
            <a:ext cx="418909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56330" y="2839314"/>
            <a:ext cx="428429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36958" y="2839314"/>
            <a:ext cx="418909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1553" y="2769583"/>
            <a:ext cx="799735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0099" y="3455956"/>
            <a:ext cx="809256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7024" y="3475022"/>
            <a:ext cx="799735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9074" y="2055336"/>
            <a:ext cx="809256" cy="36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0247" y="2761157"/>
            <a:ext cx="818776" cy="36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8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9619" y="2177806"/>
            <a:ext cx="4265256" cy="371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7619" y="3568916"/>
            <a:ext cx="6588297" cy="371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