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8" y="21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274" b="38592"/>
          <a:stretch/>
        </p:blipFill>
        <p:spPr>
          <a:xfrm>
            <a:off x="4902176" y="3573016"/>
            <a:ext cx="2387648" cy="620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A2EA2CC5-6161-01CF-EA05-1013941A9E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96" b="59210"/>
          <a:stretch/>
        </p:blipFill>
        <p:spPr>
          <a:xfrm>
            <a:off x="4532041" y="2528584"/>
            <a:ext cx="3099344" cy="900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88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1544" y="1628801"/>
            <a:ext cx="792087" cy="597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40016" y="1619267"/>
            <a:ext cx="936104" cy="597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00456" y="1556792"/>
            <a:ext cx="1080120" cy="659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93008" y="2420888"/>
            <a:ext cx="438242" cy="644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75920" y="2420888"/>
            <a:ext cx="720080" cy="644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76320" y="2348880"/>
            <a:ext cx="720080" cy="716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20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8925" y="1806159"/>
            <a:ext cx="390347" cy="342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05586" y="1806159"/>
            <a:ext cx="409388" cy="342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56462" y="1815687"/>
            <a:ext cx="399867" cy="33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13123" y="1806159"/>
            <a:ext cx="390347" cy="352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48925" y="2911375"/>
            <a:ext cx="399867" cy="342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05586" y="2911375"/>
            <a:ext cx="409388" cy="342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56462" y="2930430"/>
            <a:ext cx="399867" cy="314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13123" y="2920902"/>
            <a:ext cx="399867" cy="33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28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84694" y="1634387"/>
            <a:ext cx="771173" cy="333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67636" y="3129791"/>
            <a:ext cx="761652" cy="352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32495" y="3139316"/>
            <a:ext cx="1142479" cy="342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60462" y="3891781"/>
            <a:ext cx="761652" cy="342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90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92132" y="1740749"/>
            <a:ext cx="352264" cy="534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06181" y="1740749"/>
            <a:ext cx="542677" cy="515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15438" y="1740749"/>
            <a:ext cx="552198" cy="505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29223" y="1759829"/>
            <a:ext cx="590280" cy="486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99867" y="1731210"/>
            <a:ext cx="561719" cy="524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42479" y="1941083"/>
            <a:ext cx="561719" cy="114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61256" y="1750289"/>
            <a:ext cx="485553" cy="476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68363" y="2503927"/>
            <a:ext cx="647404" cy="553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49057" y="2503927"/>
            <a:ext cx="647404" cy="553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777355" y="2542086"/>
            <a:ext cx="590280" cy="486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329223" y="2494387"/>
            <a:ext cx="599801" cy="581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862049" y="2494387"/>
            <a:ext cx="637884" cy="553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633223" y="2494387"/>
            <a:ext cx="618842" cy="572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452000" y="2484847"/>
            <a:ext cx="552198" cy="581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242214" y="2513467"/>
            <a:ext cx="552198" cy="553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051471" y="2523006"/>
            <a:ext cx="533157" cy="49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35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44066" y="2437356"/>
            <a:ext cx="1475702" cy="353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4710" y="2437356"/>
            <a:ext cx="1847008" cy="353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38082" y="3191085"/>
            <a:ext cx="1551867" cy="353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51537" y="3200626"/>
            <a:ext cx="1923173" cy="333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3345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2023-01-11T01:49:21Z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