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78" y="21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73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274" b="30347"/>
          <a:stretch/>
        </p:blipFill>
        <p:spPr>
          <a:xfrm>
            <a:off x="4887889" y="3645024"/>
            <a:ext cx="2387648" cy="620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AE2E1F31-1D7F-F702-E976-AE7C154A7F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96" b="59210"/>
          <a:stretch/>
        </p:blipFill>
        <p:spPr>
          <a:xfrm>
            <a:off x="4532041" y="2528584"/>
            <a:ext cx="3099344" cy="900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63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05917" y="1531843"/>
            <a:ext cx="380826" cy="334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53057" y="2219522"/>
            <a:ext cx="1475702" cy="353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2.png">
            <a:extLst>
              <a:ext uri="{FF2B5EF4-FFF2-40B4-BE49-F238E27FC236}">
                <a16:creationId xmlns:a16="http://schemas.microsoft.com/office/drawing/2014/main" id="{97BF240E-857D-250F-2FD2-3EB2D561967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783037"/>
            <a:ext cx="11520000" cy="3494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F2302462-CC3B-F9E7-87CA-38F8DFD9AA29}"/>
              </a:ext>
            </a:extLst>
          </p:cNvPr>
          <p:cNvSpPr/>
          <p:nvPr/>
        </p:nvSpPr>
        <p:spPr bwMode="white">
          <a:xfrm>
            <a:off x="9736958" y="2925875"/>
            <a:ext cx="1142479" cy="352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621328"/>
            <a:ext cx="106291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589624"/>
            <a:ext cx="11520000" cy="4146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91867" y="2906059"/>
            <a:ext cx="409388" cy="285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19107" y="2925124"/>
            <a:ext cx="409388" cy="266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8297" y="4297826"/>
            <a:ext cx="3275107" cy="343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5.png">
            <a:extLst>
              <a:ext uri="{FF2B5EF4-FFF2-40B4-BE49-F238E27FC236}">
                <a16:creationId xmlns:a16="http://schemas.microsoft.com/office/drawing/2014/main" id="{30AFE46B-39F7-5CE5-2D96-001F77B41E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5065986"/>
            <a:ext cx="11520000" cy="1361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5D1D6FC5-3278-F0B7-7ECF-4B43DDDAFD8B}"/>
              </a:ext>
            </a:extLst>
          </p:cNvPr>
          <p:cNvSpPr/>
          <p:nvPr/>
        </p:nvSpPr>
        <p:spPr bwMode="white">
          <a:xfrm>
            <a:off x="1358776" y="5686755"/>
            <a:ext cx="9417744" cy="455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65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26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12925" y="2606750"/>
            <a:ext cx="1532826" cy="57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917" y="3302369"/>
            <a:ext cx="10529851" cy="57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15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28D0B34B-DFBD-F46D-C60A-5DF035AB9B97}"/>
              </a:ext>
            </a:extLst>
          </p:cNvPr>
          <p:cNvSpPr/>
          <p:nvPr/>
        </p:nvSpPr>
        <p:spPr bwMode="white">
          <a:xfrm>
            <a:off x="8400256" y="1268760"/>
            <a:ext cx="792088" cy="72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2E114833-B667-F1B8-A0CB-9E810A7A683A}"/>
              </a:ext>
            </a:extLst>
          </p:cNvPr>
          <p:cNvSpPr/>
          <p:nvPr/>
        </p:nvSpPr>
        <p:spPr bwMode="white">
          <a:xfrm>
            <a:off x="1271464" y="1988840"/>
            <a:ext cx="792088" cy="72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9C97208C-EC21-EB42-FA03-24620B748621}"/>
              </a:ext>
            </a:extLst>
          </p:cNvPr>
          <p:cNvSpPr/>
          <p:nvPr/>
        </p:nvSpPr>
        <p:spPr bwMode="white">
          <a:xfrm>
            <a:off x="2398972" y="1982825"/>
            <a:ext cx="792088" cy="72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51621DDC-EDF3-A036-9E95-B3B289C16468}"/>
              </a:ext>
            </a:extLst>
          </p:cNvPr>
          <p:cNvSpPr/>
          <p:nvPr/>
        </p:nvSpPr>
        <p:spPr bwMode="white">
          <a:xfrm>
            <a:off x="5951984" y="2643262"/>
            <a:ext cx="792088" cy="72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5ECFB414-8536-AB10-DB43-6990EFE1B7C3}"/>
              </a:ext>
            </a:extLst>
          </p:cNvPr>
          <p:cNvSpPr/>
          <p:nvPr/>
        </p:nvSpPr>
        <p:spPr bwMode="white">
          <a:xfrm>
            <a:off x="7996944" y="2666132"/>
            <a:ext cx="792088" cy="72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232B2463-1960-B36C-60B8-908184B35590}"/>
              </a:ext>
            </a:extLst>
          </p:cNvPr>
          <p:cNvSpPr/>
          <p:nvPr/>
        </p:nvSpPr>
        <p:spPr bwMode="white">
          <a:xfrm>
            <a:off x="10028472" y="2656607"/>
            <a:ext cx="792088" cy="72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30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57388" y="891694"/>
            <a:ext cx="1494743" cy="352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49256" y="2293863"/>
            <a:ext cx="780694" cy="352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48528" y="2293863"/>
            <a:ext cx="761652" cy="343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14181" y="3705572"/>
            <a:ext cx="390347" cy="333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37487" y="3573016"/>
            <a:ext cx="399867" cy="466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2023-01-11T01:52:43Z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