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899" b="51451"/>
          <a:stretch/>
        </p:blipFill>
        <p:spPr>
          <a:xfrm>
            <a:off x="4650148" y="3645024"/>
            <a:ext cx="2891704" cy="476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3FE54159-086E-32AC-CEFB-931DE0FAA4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59210"/>
          <a:stretch/>
        </p:blipFill>
        <p:spPr>
          <a:xfrm>
            <a:off x="4532041" y="2528584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55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7688" y="1556792"/>
            <a:ext cx="864096" cy="643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57256" y="1556792"/>
            <a:ext cx="498784" cy="643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48328" y="1556792"/>
            <a:ext cx="1248063" cy="643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1544" y="2420888"/>
            <a:ext cx="864095" cy="629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8214" y="2420888"/>
            <a:ext cx="445818" cy="629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40416" y="2420888"/>
            <a:ext cx="864095" cy="629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87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983" y="2276047"/>
            <a:ext cx="152330" cy="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2611" y="2352418"/>
            <a:ext cx="571239" cy="46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6115" y="2314232"/>
            <a:ext cx="514115" cy="47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5239" y="2304686"/>
            <a:ext cx="647404" cy="52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24429" y="2333325"/>
            <a:ext cx="495074" cy="44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00198" y="2295140"/>
            <a:ext cx="533157" cy="51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66578" y="2285594"/>
            <a:ext cx="561719" cy="534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51867" y="2352418"/>
            <a:ext cx="561719" cy="400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75371" y="2276047"/>
            <a:ext cx="523636" cy="553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65454" y="2323779"/>
            <a:ext cx="637884" cy="46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908000" y="2314232"/>
            <a:ext cx="590280" cy="47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97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1289" y="1970749"/>
            <a:ext cx="761652" cy="334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37289" y="1961202"/>
            <a:ext cx="771173" cy="34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3074" y="2648637"/>
            <a:ext cx="771173" cy="334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08595" y="2639089"/>
            <a:ext cx="761652" cy="362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19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57057" y="2358671"/>
            <a:ext cx="752132" cy="342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85024" y="2358671"/>
            <a:ext cx="1847008" cy="342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48680"/>
            <a:ext cx="11520000" cy="3560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6F5D7112-EC7F-A2ED-02F9-B6C7E8EFCD6A}"/>
              </a:ext>
            </a:extLst>
          </p:cNvPr>
          <p:cNvSpPr/>
          <p:nvPr/>
        </p:nvSpPr>
        <p:spPr bwMode="white">
          <a:xfrm>
            <a:off x="7320136" y="1793137"/>
            <a:ext cx="4739864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A55B0D93-2440-80B8-6290-CBF6AADD67D4}"/>
              </a:ext>
            </a:extLst>
          </p:cNvPr>
          <p:cNvSpPr/>
          <p:nvPr/>
        </p:nvSpPr>
        <p:spPr bwMode="white">
          <a:xfrm>
            <a:off x="710640" y="2518932"/>
            <a:ext cx="4739864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0E72F81E-417E-E7AD-DABF-D971932F6F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4008445"/>
            <a:ext cx="11520000" cy="2071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722BF3B4-0C32-2FEA-412D-F400E62C0E7E}"/>
              </a:ext>
            </a:extLst>
          </p:cNvPr>
          <p:cNvSpPr/>
          <p:nvPr/>
        </p:nvSpPr>
        <p:spPr bwMode="white">
          <a:xfrm>
            <a:off x="1927183" y="4915230"/>
            <a:ext cx="780694" cy="334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86FAA9DE-83ED-0461-570A-4FDDDBB11F82}"/>
              </a:ext>
            </a:extLst>
          </p:cNvPr>
          <p:cNvSpPr/>
          <p:nvPr/>
        </p:nvSpPr>
        <p:spPr bwMode="white">
          <a:xfrm>
            <a:off x="5221332" y="4915230"/>
            <a:ext cx="771173" cy="343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91D64B4D-1FB4-01D1-EC67-CB24D5DB0E71}"/>
              </a:ext>
            </a:extLst>
          </p:cNvPr>
          <p:cNvSpPr/>
          <p:nvPr/>
        </p:nvSpPr>
        <p:spPr bwMode="white">
          <a:xfrm>
            <a:off x="8505960" y="4915230"/>
            <a:ext cx="771173" cy="343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7847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