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53" t="54218" r="36144" b="18069"/>
          <a:stretch/>
        </p:blipFill>
        <p:spPr>
          <a:xfrm>
            <a:off x="4413920" y="3645024"/>
            <a:ext cx="3364160" cy="611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BE4E7FFC-A594-9A2A-F251-4085CF60C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59210"/>
          <a:stretch/>
        </p:blipFill>
        <p:spPr>
          <a:xfrm>
            <a:off x="4532041" y="2528584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312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544" y="1340768"/>
            <a:ext cx="1008112" cy="662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2024" y="1340769"/>
            <a:ext cx="720079" cy="66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52384" y="1340769"/>
            <a:ext cx="720080" cy="66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3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20297" y="1900783"/>
            <a:ext cx="637884" cy="571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0446" y="1948395"/>
            <a:ext cx="437950" cy="514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2727" y="1919828"/>
            <a:ext cx="618842" cy="571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7190" y="1919828"/>
            <a:ext cx="628363" cy="571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96595" y="3462464"/>
            <a:ext cx="590280" cy="46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53454" y="3443419"/>
            <a:ext cx="647404" cy="50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61520" y="3405329"/>
            <a:ext cx="542677" cy="58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13190" y="3424374"/>
            <a:ext cx="571239" cy="542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6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5107" y="1643735"/>
            <a:ext cx="399867" cy="34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8429" y="1653258"/>
            <a:ext cx="399867" cy="333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9487" y="1643735"/>
            <a:ext cx="399867" cy="34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3801" y="2481764"/>
            <a:ext cx="399867" cy="32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6644" y="2481764"/>
            <a:ext cx="399867" cy="34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51272" y="2481764"/>
            <a:ext cx="399867" cy="32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43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247" y="2006127"/>
            <a:ext cx="409388" cy="352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2661" y="2006127"/>
            <a:ext cx="409388" cy="352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08595" y="2006127"/>
            <a:ext cx="399867" cy="352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6247" y="2577739"/>
            <a:ext cx="409388" cy="352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2661" y="2577739"/>
            <a:ext cx="409388" cy="352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08595" y="2577739"/>
            <a:ext cx="409388" cy="352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25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4297" y="3733616"/>
            <a:ext cx="752132" cy="34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32495" y="4296285"/>
            <a:ext cx="1504264" cy="34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6082" y="4868491"/>
            <a:ext cx="1504264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405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