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11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01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4611" y="939355"/>
            <a:ext cx="25705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7454" y="939355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0314" y="1549734"/>
            <a:ext cx="761652" cy="35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8280" y="1559271"/>
            <a:ext cx="761652" cy="33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5057" y="2198262"/>
            <a:ext cx="771173" cy="33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471" y="2837253"/>
            <a:ext cx="3684495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0297" y="3476243"/>
            <a:ext cx="409388" cy="35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24775"/>
          <a:stretch/>
        </p:blipFill>
        <p:spPr>
          <a:xfrm>
            <a:off x="4902176" y="3429000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313F309-E07E-C778-E6A7-A0C600A9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9C4CBE7A-3703-ACF7-A5DE-0D9ED9D33085}"/>
              </a:ext>
            </a:extLst>
          </p:cNvPr>
          <p:cNvSpPr/>
          <p:nvPr/>
        </p:nvSpPr>
        <p:spPr bwMode="white">
          <a:xfrm>
            <a:off x="7464152" y="3212976"/>
            <a:ext cx="2664296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6876" y="3677211"/>
            <a:ext cx="238016" cy="26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5834" y="1606493"/>
            <a:ext cx="771173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8462" y="3007724"/>
            <a:ext cx="2941884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3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966" y="3387974"/>
            <a:ext cx="133289" cy="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3752" y="3387974"/>
            <a:ext cx="133289" cy="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0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46942" y="1844453"/>
            <a:ext cx="761652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206" y="1672926"/>
            <a:ext cx="999669" cy="140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9338" y="3445370"/>
            <a:ext cx="1485223" cy="34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