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0" r:id="rId3"/>
    <p:sldId id="261" r:id="rId4"/>
    <p:sldId id="262" r:id="rId5"/>
    <p:sldId id="264" r:id="rId6"/>
    <p:sldId id="265" r:id="rId7"/>
    <p:sldId id="266" r:id="rId8"/>
    <p:sldId id="267" r:id="rId9"/>
    <p:sldId id="268" r:id="rId10"/>
    <p:sldId id="269" r:id="rId11"/>
    <p:sldId id="271" r:id="rId12"/>
  </p:sldIdLst>
  <p:sldSz cx="12192000" cy="6858000"/>
  <p:notesSz cx="6858000" cy="9144000"/>
  <p:custDataLst>
    <p:tags r:id="rId13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8" userDrawn="1">
          <p15:clr>
            <a:srgbClr val="A4A3A4"/>
          </p15:clr>
        </p15:guide>
        <p15:guide id="2" pos="383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>
        <p:scale>
          <a:sx n="66" d="100"/>
          <a:sy n="66" d="100"/>
        </p:scale>
        <p:origin x="234" y="306"/>
      </p:cViewPr>
      <p:guideLst>
        <p:guide orient="horz" pos="2158"/>
        <p:guide pos="383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2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-48683" y="0"/>
            <a:ext cx="12236449" cy="69024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-48683" y="0"/>
            <a:ext cx="12240683" cy="68516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4176184" y="3932238"/>
            <a:ext cx="3810000" cy="202723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26372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805917" y="2676326"/>
            <a:ext cx="238016" cy="2672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539008" y="3592459"/>
            <a:ext cx="409388" cy="572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851537" y="3477942"/>
            <a:ext cx="742611" cy="3340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2">
            <a:extLst>
              <a:ext uri="{FF2B5EF4-FFF2-40B4-BE49-F238E27FC236}">
                <a16:creationId xmlns:a16="http://schemas.microsoft.com/office/drawing/2014/main" id="{683BAA22-4486-F4AC-F6DE-93D481241A2A}"/>
              </a:ext>
            </a:extLst>
          </p:cNvPr>
          <p:cNvSpPr/>
          <p:nvPr/>
        </p:nvSpPr>
        <p:spPr bwMode="white">
          <a:xfrm>
            <a:off x="10272464" y="1340769"/>
            <a:ext cx="1224136" cy="2160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2">
            <a:extLst>
              <a:ext uri="{FF2B5EF4-FFF2-40B4-BE49-F238E27FC236}">
                <a16:creationId xmlns:a16="http://schemas.microsoft.com/office/drawing/2014/main" id="{7C10D57E-AE30-F8E3-4ADC-8E3F8D91696E}"/>
              </a:ext>
            </a:extLst>
          </p:cNvPr>
          <p:cNvSpPr/>
          <p:nvPr/>
        </p:nvSpPr>
        <p:spPr bwMode="white">
          <a:xfrm>
            <a:off x="540000" y="2173938"/>
            <a:ext cx="4763912" cy="2160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8" name="img_16777215" descr="10.png">
            <a:extLst>
              <a:ext uri="{FF2B5EF4-FFF2-40B4-BE49-F238E27FC236}">
                <a16:creationId xmlns:a16="http://schemas.microsoft.com/office/drawing/2014/main" id="{378C0F46-EAA8-CA2F-5FB0-543A2D6B1DAD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3983725"/>
            <a:ext cx="11520000" cy="155965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Rectangle 2">
            <a:extLst>
              <a:ext uri="{FF2B5EF4-FFF2-40B4-BE49-F238E27FC236}">
                <a16:creationId xmlns:a16="http://schemas.microsoft.com/office/drawing/2014/main" id="{D71EFB32-8CEF-9CA9-2BA2-A70090510894}"/>
              </a:ext>
            </a:extLst>
          </p:cNvPr>
          <p:cNvSpPr/>
          <p:nvPr/>
        </p:nvSpPr>
        <p:spPr bwMode="white">
          <a:xfrm>
            <a:off x="4281619" y="4299483"/>
            <a:ext cx="752132" cy="3253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049551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74899" b="45042"/>
          <a:stretch/>
        </p:blipFill>
        <p:spPr>
          <a:xfrm>
            <a:off x="4650148" y="3429000"/>
            <a:ext cx="2891704" cy="5487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 descr="0.png">
            <a:extLst>
              <a:ext uri="{FF2B5EF4-FFF2-40B4-BE49-F238E27FC236}">
                <a16:creationId xmlns:a16="http://schemas.microsoft.com/office/drawing/2014/main" id="{85DFED7E-261B-C412-CA94-4780C28A149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73096" b="60538"/>
          <a:stretch/>
        </p:blipFill>
        <p:spPr>
          <a:xfrm>
            <a:off x="4546328" y="2312560"/>
            <a:ext cx="3099344" cy="90041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250040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567900" y="1556792"/>
            <a:ext cx="352264" cy="6519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081714" y="1556792"/>
            <a:ext cx="806374" cy="6519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0560496" y="1484785"/>
            <a:ext cx="806374" cy="7144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991545" y="2396622"/>
            <a:ext cx="1008112" cy="6519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081713" y="2396622"/>
            <a:ext cx="806375" cy="6519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0378380" y="2396622"/>
            <a:ext cx="950390" cy="6519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391016"/>
            <a:ext cx="11520000" cy="332974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501256" y="1879382"/>
            <a:ext cx="580760" cy="5629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386677" y="1888922"/>
            <a:ext cx="609322" cy="5629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128628" y="1898463"/>
            <a:ext cx="552198" cy="5342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004528" y="1908004"/>
            <a:ext cx="590280" cy="5056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8" name="img_16777215" descr="3.png">
            <a:extLst>
              <a:ext uri="{FF2B5EF4-FFF2-40B4-BE49-F238E27FC236}">
                <a16:creationId xmlns:a16="http://schemas.microsoft.com/office/drawing/2014/main" id="{CF5917D6-E575-07FC-B1EB-B500EB27ED0F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69088" y="3244032"/>
            <a:ext cx="11520000" cy="347828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Rectangle 2">
            <a:extLst>
              <a:ext uri="{FF2B5EF4-FFF2-40B4-BE49-F238E27FC236}">
                <a16:creationId xmlns:a16="http://schemas.microsoft.com/office/drawing/2014/main" id="{28DD6FE0-F874-F31B-97F7-39DDC97DCF6E}"/>
              </a:ext>
            </a:extLst>
          </p:cNvPr>
          <p:cNvSpPr/>
          <p:nvPr/>
        </p:nvSpPr>
        <p:spPr bwMode="white">
          <a:xfrm>
            <a:off x="7276559" y="3949217"/>
            <a:ext cx="533157" cy="4955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3">
            <a:extLst>
              <a:ext uri="{FF2B5EF4-FFF2-40B4-BE49-F238E27FC236}">
                <a16:creationId xmlns:a16="http://schemas.microsoft.com/office/drawing/2014/main" id="{1B09D760-EAE4-7221-0B39-D8B9D201EE5C}"/>
              </a:ext>
            </a:extLst>
          </p:cNvPr>
          <p:cNvSpPr/>
          <p:nvPr/>
        </p:nvSpPr>
        <p:spPr bwMode="white">
          <a:xfrm>
            <a:off x="8114377" y="3920629"/>
            <a:ext cx="552198" cy="5622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4">
            <a:extLst>
              <a:ext uri="{FF2B5EF4-FFF2-40B4-BE49-F238E27FC236}">
                <a16:creationId xmlns:a16="http://schemas.microsoft.com/office/drawing/2014/main" id="{36FF775A-AB92-258D-4F3F-549F8C31E966}"/>
              </a:ext>
            </a:extLst>
          </p:cNvPr>
          <p:cNvSpPr/>
          <p:nvPr/>
        </p:nvSpPr>
        <p:spPr bwMode="white">
          <a:xfrm>
            <a:off x="9837616" y="4025453"/>
            <a:ext cx="580760" cy="3430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5">
            <a:extLst>
              <a:ext uri="{FF2B5EF4-FFF2-40B4-BE49-F238E27FC236}">
                <a16:creationId xmlns:a16="http://schemas.microsoft.com/office/drawing/2014/main" id="{6D8987D7-2802-4EAE-0F87-0EE6CEE0AC57}"/>
              </a:ext>
            </a:extLst>
          </p:cNvPr>
          <p:cNvSpPr/>
          <p:nvPr/>
        </p:nvSpPr>
        <p:spPr bwMode="white">
          <a:xfrm>
            <a:off x="10799203" y="3930158"/>
            <a:ext cx="523636" cy="5336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8">
            <a:extLst>
              <a:ext uri="{FF2B5EF4-FFF2-40B4-BE49-F238E27FC236}">
                <a16:creationId xmlns:a16="http://schemas.microsoft.com/office/drawing/2014/main" id="{F06A4B46-8A84-7C45-B9CB-16BA283803D6}"/>
              </a:ext>
            </a:extLst>
          </p:cNvPr>
          <p:cNvSpPr/>
          <p:nvPr/>
        </p:nvSpPr>
        <p:spPr bwMode="white">
          <a:xfrm>
            <a:off x="1726013" y="5693122"/>
            <a:ext cx="656925" cy="5241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9">
            <a:extLst>
              <a:ext uri="{FF2B5EF4-FFF2-40B4-BE49-F238E27FC236}">
                <a16:creationId xmlns:a16="http://schemas.microsoft.com/office/drawing/2014/main" id="{56A22FD4-9755-51F7-66E1-B7BB700169E1}"/>
              </a:ext>
            </a:extLst>
          </p:cNvPr>
          <p:cNvSpPr/>
          <p:nvPr/>
        </p:nvSpPr>
        <p:spPr bwMode="white">
          <a:xfrm>
            <a:off x="2697121" y="5721711"/>
            <a:ext cx="542677" cy="4860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10">
            <a:extLst>
              <a:ext uri="{FF2B5EF4-FFF2-40B4-BE49-F238E27FC236}">
                <a16:creationId xmlns:a16="http://schemas.microsoft.com/office/drawing/2014/main" id="{CBA17B75-BA3D-89D4-2F3A-623030D9A20A}"/>
              </a:ext>
            </a:extLst>
          </p:cNvPr>
          <p:cNvSpPr/>
          <p:nvPr/>
        </p:nvSpPr>
        <p:spPr bwMode="white">
          <a:xfrm>
            <a:off x="4601253" y="5683593"/>
            <a:ext cx="561719" cy="5431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6" name="Rectangle 11">
            <a:extLst>
              <a:ext uri="{FF2B5EF4-FFF2-40B4-BE49-F238E27FC236}">
                <a16:creationId xmlns:a16="http://schemas.microsoft.com/office/drawing/2014/main" id="{660A1FE9-0DE0-A855-DAE1-B86269D3ECCC}"/>
              </a:ext>
            </a:extLst>
          </p:cNvPr>
          <p:cNvSpPr/>
          <p:nvPr/>
        </p:nvSpPr>
        <p:spPr bwMode="white">
          <a:xfrm>
            <a:off x="3696790" y="5674063"/>
            <a:ext cx="552198" cy="5527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268194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806247" y="2294809"/>
            <a:ext cx="399867" cy="3340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595471" y="2294809"/>
            <a:ext cx="399867" cy="3245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622710" y="2294809"/>
            <a:ext cx="390347" cy="3245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806247" y="2781568"/>
            <a:ext cx="399867" cy="3149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604991" y="2772024"/>
            <a:ext cx="380826" cy="3435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9356132" y="2791113"/>
            <a:ext cx="371305" cy="3245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75472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0812793" y="2463947"/>
            <a:ext cx="771173" cy="3335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0812793" y="3207268"/>
            <a:ext cx="761652" cy="3430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0812793" y="3969650"/>
            <a:ext cx="771173" cy="3335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412607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901454" y="2473343"/>
            <a:ext cx="4055801" cy="3525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910975" y="4121867"/>
            <a:ext cx="752132" cy="3335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100727" y="4121867"/>
            <a:ext cx="1123438" cy="3430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81661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167041" y="1844825"/>
            <a:ext cx="1247206" cy="13750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052132" y="2204864"/>
            <a:ext cx="1380495" cy="10054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281289" y="3897335"/>
            <a:ext cx="1123438" cy="3434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9841685" y="3897335"/>
            <a:ext cx="771173" cy="3434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3">
            <a:extLst>
              <a:ext uri="{FF2B5EF4-FFF2-40B4-BE49-F238E27FC236}">
                <a16:creationId xmlns:a16="http://schemas.microsoft.com/office/drawing/2014/main" id="{EC06735E-ED9F-A45F-0D23-7AECC339605B}"/>
              </a:ext>
            </a:extLst>
          </p:cNvPr>
          <p:cNvSpPr/>
          <p:nvPr/>
        </p:nvSpPr>
        <p:spPr bwMode="white">
          <a:xfrm>
            <a:off x="7392144" y="1702124"/>
            <a:ext cx="1040483" cy="10054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403117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  <p:tag name="KSO_WM_UNIT_PLACING_PICTURE_USER_VIEWPORT" val="{&quot;height&quot;:9804,&quot;width&quot;:11556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0</Words>
  <Application>Microsoft Office PowerPoint</Application>
  <PresentationFormat>宽屏</PresentationFormat>
  <Paragraphs>0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3" baseType="lpstr">
      <vt:lpstr>Arial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成 锵锵</cp:lastModifiedBy>
  <cp:revision>11</cp:revision>
  <dcterms:created xsi:type="dcterms:W3CDTF">2022-11-09T06:57:00Z</dcterms:created>
  <dcterms:modified xsi:type="dcterms:W3CDTF">2023-01-11T01:42:02Z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2052-11.1.0.12980</vt:lpwstr>
  </property>
  <property fmtid="{D5CDD505-2E9C-101B-9397-08002B2CF9AE}" pid="3" name="ICV">
    <vt:lpwstr>EF61A80214C74A3AB5C2585E252DAB25</vt:lpwstr>
  </property>
</Properties>
</file>