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2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3786812"/>
            <a:ext cx="3313190" cy="34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91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78" t="52453" r="35519" b="22300"/>
          <a:stretch/>
        </p:blipFill>
        <p:spPr>
          <a:xfrm>
            <a:off x="4353521" y="3645024"/>
            <a:ext cx="3456384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781516C1-1537-142C-4A2B-B66C3A06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4312" y="1412776"/>
            <a:ext cx="936104" cy="67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5640" y="2204864"/>
            <a:ext cx="864095" cy="63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0352" y="2924944"/>
            <a:ext cx="418910" cy="66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024" y="3717032"/>
            <a:ext cx="504055" cy="61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5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4909" y="2159394"/>
            <a:ext cx="609322" cy="5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9371" y="2159394"/>
            <a:ext cx="618842" cy="5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289" y="2159394"/>
            <a:ext cx="618842" cy="52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56132" y="2140329"/>
            <a:ext cx="542677" cy="5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1636" y="3717032"/>
            <a:ext cx="59980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47074" y="3827567"/>
            <a:ext cx="647404" cy="5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2611" y="5457610"/>
            <a:ext cx="590280" cy="5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587023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3074" y="2587023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0380" y="2587023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247" y="3244291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3074" y="3244291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0380" y="3244291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7322" y="1644854"/>
            <a:ext cx="409388" cy="3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5289" y="1644854"/>
            <a:ext cx="399867" cy="3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7322" y="2312274"/>
            <a:ext cx="409388" cy="32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2700515"/>
            <a:ext cx="1856528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4297" y="2710037"/>
            <a:ext cx="1494743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D14A138E-7A10-C344-E0D0-8DCA63F8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420" y="3425825"/>
            <a:ext cx="11520000" cy="186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7AC49C4-2B25-EB6C-097B-F040E4BDCB61}"/>
              </a:ext>
            </a:extLst>
          </p:cNvPr>
          <p:cNvSpPr/>
          <p:nvPr/>
        </p:nvSpPr>
        <p:spPr bwMode="white">
          <a:xfrm>
            <a:off x="1926717" y="4523255"/>
            <a:ext cx="1104396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B9AFA04-C4A6-FD30-0F1F-DA3D05C216AF}"/>
              </a:ext>
            </a:extLst>
          </p:cNvPr>
          <p:cNvSpPr/>
          <p:nvPr/>
        </p:nvSpPr>
        <p:spPr bwMode="white">
          <a:xfrm>
            <a:off x="4468734" y="4523255"/>
            <a:ext cx="1475702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06AF51E3-5EB8-200A-3238-67F92D27E55B}"/>
              </a:ext>
            </a:extLst>
          </p:cNvPr>
          <p:cNvSpPr/>
          <p:nvPr/>
        </p:nvSpPr>
        <p:spPr bwMode="white">
          <a:xfrm>
            <a:off x="7562948" y="4523255"/>
            <a:ext cx="1866049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1090" y="4044705"/>
            <a:ext cx="6074181" cy="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157" y="4968764"/>
            <a:ext cx="3703537" cy="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5923692-82C4-4FC1-0CB0-6EB449FFE02F}"/>
              </a:ext>
            </a:extLst>
          </p:cNvPr>
          <p:cNvSpPr/>
          <p:nvPr/>
        </p:nvSpPr>
        <p:spPr bwMode="white">
          <a:xfrm>
            <a:off x="6125409" y="3115568"/>
            <a:ext cx="4723119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2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5090" y="3759836"/>
            <a:ext cx="238016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