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306" y="54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274" b="51451"/>
          <a:stretch/>
        </p:blipFill>
        <p:spPr>
          <a:xfrm>
            <a:off x="4887889" y="3570485"/>
            <a:ext cx="2387648" cy="476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8F07A38D-F487-6ABE-C966-17E07F26D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2118"/>
          <a:stretch/>
        </p:blipFill>
        <p:spPr>
          <a:xfrm>
            <a:off x="4546328" y="2456576"/>
            <a:ext cx="3099344" cy="828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11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6181" y="2093801"/>
            <a:ext cx="514115" cy="543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82082" y="2122422"/>
            <a:ext cx="599801" cy="46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8396" y="2122422"/>
            <a:ext cx="552198" cy="50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1371" y="2151043"/>
            <a:ext cx="628363" cy="486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5388" y="2141503"/>
            <a:ext cx="618842" cy="46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17454" y="2170123"/>
            <a:ext cx="514115" cy="438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44528" y="3734731"/>
            <a:ext cx="618842" cy="524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87074" y="3725191"/>
            <a:ext cx="599801" cy="56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28826" y="3715650"/>
            <a:ext cx="437950" cy="56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71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975" y="1645875"/>
            <a:ext cx="752132" cy="353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6280" y="1645875"/>
            <a:ext cx="761652" cy="353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0628" y="1655421"/>
            <a:ext cx="761652" cy="343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79768" y="1636330"/>
            <a:ext cx="752132" cy="372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0495" y="2142221"/>
            <a:ext cx="761652" cy="353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76760" y="2142221"/>
            <a:ext cx="761652" cy="362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90148" y="2151766"/>
            <a:ext cx="752132" cy="353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79768" y="2142221"/>
            <a:ext cx="752132" cy="362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07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4396" y="1694297"/>
            <a:ext cx="380826" cy="34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2727" y="1694297"/>
            <a:ext cx="409388" cy="334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89619" y="1694297"/>
            <a:ext cx="409388" cy="334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4876" y="2649491"/>
            <a:ext cx="371305" cy="34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2727" y="2659043"/>
            <a:ext cx="399867" cy="34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89619" y="2649491"/>
            <a:ext cx="399867" cy="334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63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4297" y="1484784"/>
            <a:ext cx="352264" cy="628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2991" y="2204864"/>
            <a:ext cx="361785" cy="61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8280" y="2819896"/>
            <a:ext cx="352264" cy="706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78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176892" y="3359667"/>
            <a:ext cx="247537" cy="266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436D6EFD-14FC-8FCA-016A-4ABBFF0C2651}"/>
              </a:ext>
            </a:extLst>
          </p:cNvPr>
          <p:cNvSpPr/>
          <p:nvPr/>
        </p:nvSpPr>
        <p:spPr bwMode="white">
          <a:xfrm>
            <a:off x="5447928" y="2420889"/>
            <a:ext cx="2232248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850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