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234" y="30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899" b="44584"/>
          <a:stretch/>
        </p:blipFill>
        <p:spPr>
          <a:xfrm>
            <a:off x="4650148" y="3645024"/>
            <a:ext cx="2891704" cy="548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C1052E1A-201E-BA1A-3C4E-EFD8A8CD34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096" b="60178"/>
          <a:stretch/>
        </p:blipFill>
        <p:spPr>
          <a:xfrm>
            <a:off x="4546328" y="2525409"/>
            <a:ext cx="3099344" cy="900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0960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71664" y="1412777"/>
            <a:ext cx="792088" cy="650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63952" y="1412777"/>
            <a:ext cx="936104" cy="641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16480" y="1412777"/>
            <a:ext cx="864096" cy="650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91545" y="2132857"/>
            <a:ext cx="936104" cy="616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40016" y="2132857"/>
            <a:ext cx="440809" cy="616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80376" y="2132857"/>
            <a:ext cx="720079" cy="616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704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68033" y="1997333"/>
            <a:ext cx="628363" cy="495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01057" y="1987800"/>
            <a:ext cx="561719" cy="514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33553" y="1968736"/>
            <a:ext cx="599801" cy="571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80694" y="1968736"/>
            <a:ext cx="533157" cy="571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86942" y="3512974"/>
            <a:ext cx="561719" cy="571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89553" y="3503442"/>
            <a:ext cx="618842" cy="562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926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72495" y="1540353"/>
            <a:ext cx="399867" cy="333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52066" y="1530814"/>
            <a:ext cx="399867" cy="343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69851" y="1530814"/>
            <a:ext cx="390347" cy="333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72495" y="2160388"/>
            <a:ext cx="399867" cy="324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80760" y="2150849"/>
            <a:ext cx="390347" cy="333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060330" y="2141310"/>
            <a:ext cx="399867" cy="343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11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34545" y="2113296"/>
            <a:ext cx="409388" cy="343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34545" y="2724057"/>
            <a:ext cx="409388" cy="343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34545" y="3334817"/>
            <a:ext cx="399867" cy="343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16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75900" y="1502311"/>
            <a:ext cx="780694" cy="343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91272" y="2112895"/>
            <a:ext cx="799735" cy="343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01454" y="2713939"/>
            <a:ext cx="1866049" cy="352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60859" y="3353144"/>
            <a:ext cx="257057" cy="267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7448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2023-01-11T01:18:07Z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