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4132" y="882300"/>
            <a:ext cx="228495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9570" y="1464673"/>
            <a:ext cx="1152000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7223" y="2085235"/>
            <a:ext cx="1494743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0314" y="2715344"/>
            <a:ext cx="6359801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9008" y="3335905"/>
            <a:ext cx="1123438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40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649" b="41410"/>
          <a:stretch/>
        </p:blipFill>
        <p:spPr>
          <a:xfrm>
            <a:off x="4851885" y="3501008"/>
            <a:ext cx="2459656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B639FC8-29BD-DE01-6837-7194B83CA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8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3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7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942" y="872894"/>
            <a:ext cx="4741289" cy="35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471" y="1494030"/>
            <a:ext cx="4046280" cy="35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3636" y="2105609"/>
            <a:ext cx="399867" cy="35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2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1387338"/>
            <a:ext cx="10577454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991" y="2007009"/>
            <a:ext cx="3265586" cy="34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0545" y="2617147"/>
            <a:ext cx="409388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2DCDBB38-548D-DCF5-5E02-49060B326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36282"/>
            <a:ext cx="11520000" cy="121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6330" y="1454800"/>
            <a:ext cx="761652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9404" y="1464343"/>
            <a:ext cx="399867" cy="33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4132" y="2704916"/>
            <a:ext cx="752132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5669" y="2704916"/>
            <a:ext cx="771173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3173" y="3325203"/>
            <a:ext cx="752132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5669" y="3325203"/>
            <a:ext cx="752132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4132" y="3945489"/>
            <a:ext cx="761652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5669" y="3945489"/>
            <a:ext cx="771173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8.png">
            <a:extLst>
              <a:ext uri="{FF2B5EF4-FFF2-40B4-BE49-F238E27FC236}">
                <a16:creationId xmlns:a16="http://schemas.microsoft.com/office/drawing/2014/main" id="{B98B97E9-35D9-199B-3A6B-6BDBD8A2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438471"/>
            <a:ext cx="11520000" cy="191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1EC452FA-5E23-D200-D557-F4AB473E01D5}"/>
              </a:ext>
            </a:extLst>
          </p:cNvPr>
          <p:cNvSpPr/>
          <p:nvPr/>
        </p:nvSpPr>
        <p:spPr bwMode="white">
          <a:xfrm>
            <a:off x="8470710" y="4562645"/>
            <a:ext cx="2218314" cy="353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62DEF65F-F976-8B65-1BB8-53DA610F9C7C}"/>
              </a:ext>
            </a:extLst>
          </p:cNvPr>
          <p:cNvSpPr/>
          <p:nvPr/>
        </p:nvSpPr>
        <p:spPr bwMode="white">
          <a:xfrm>
            <a:off x="1358776" y="5804389"/>
            <a:ext cx="8409632" cy="35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5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