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234" y="30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022" b="42919"/>
          <a:stretch/>
        </p:blipFill>
        <p:spPr>
          <a:xfrm>
            <a:off x="3951785" y="3429000"/>
            <a:ext cx="4259856" cy="548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0C452423-EC06-6D2E-4CB8-5A7A67D465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096" b="62682"/>
          <a:stretch/>
        </p:blipFill>
        <p:spPr>
          <a:xfrm>
            <a:off x="4546328" y="2348880"/>
            <a:ext cx="3099344" cy="828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404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56041" y="1412776"/>
            <a:ext cx="792088" cy="671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97796" y="2118718"/>
            <a:ext cx="483972" cy="671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52184" y="2132857"/>
            <a:ext cx="1224136" cy="647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15680" y="3425825"/>
            <a:ext cx="936103" cy="671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12024" y="3425825"/>
            <a:ext cx="576063" cy="671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289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20165" y="2082056"/>
            <a:ext cx="571239" cy="581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05586" y="2060848"/>
            <a:ext cx="599801" cy="581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95404" y="2120155"/>
            <a:ext cx="618842" cy="485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18909" y="2101105"/>
            <a:ext cx="618842" cy="504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48991" y="3615560"/>
            <a:ext cx="628363" cy="561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72495" y="3672709"/>
            <a:ext cx="599801" cy="485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014380" y="3653659"/>
            <a:ext cx="552198" cy="533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918842" y="3653659"/>
            <a:ext cx="552198" cy="533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851867" y="3644134"/>
            <a:ext cx="571239" cy="552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756330" y="3644134"/>
            <a:ext cx="571239" cy="552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844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77553" y="2076986"/>
            <a:ext cx="1494743" cy="353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48198" y="2076986"/>
            <a:ext cx="399867" cy="344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14380" y="2076986"/>
            <a:ext cx="4027239" cy="353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84563"/>
            <a:ext cx="11520000" cy="30656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94809" y="1184303"/>
            <a:ext cx="399867" cy="397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72429" y="1793630"/>
            <a:ext cx="409388" cy="352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94809" y="1793630"/>
            <a:ext cx="409388" cy="352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34214" y="2402956"/>
            <a:ext cx="409388" cy="352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5.png">
            <a:extLst>
              <a:ext uri="{FF2B5EF4-FFF2-40B4-BE49-F238E27FC236}">
                <a16:creationId xmlns:a16="http://schemas.microsoft.com/office/drawing/2014/main" id="{D832D011-9E74-386D-968D-FA01F3E2F27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448" y="3480301"/>
            <a:ext cx="11520000" cy="3045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BE8C1286-85F4-9BEC-6424-226FB9AC8909}"/>
              </a:ext>
            </a:extLst>
          </p:cNvPr>
          <p:cNvSpPr/>
          <p:nvPr/>
        </p:nvSpPr>
        <p:spPr bwMode="white">
          <a:xfrm>
            <a:off x="7315877" y="4902593"/>
            <a:ext cx="247537" cy="267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>
            <a:extLst>
              <a:ext uri="{FF2B5EF4-FFF2-40B4-BE49-F238E27FC236}">
                <a16:creationId xmlns:a16="http://schemas.microsoft.com/office/drawing/2014/main" id="{FB6949EC-8A28-5910-8E02-5FCAFE98328A}"/>
              </a:ext>
            </a:extLst>
          </p:cNvPr>
          <p:cNvSpPr/>
          <p:nvPr/>
        </p:nvSpPr>
        <p:spPr bwMode="white">
          <a:xfrm>
            <a:off x="7049299" y="6086246"/>
            <a:ext cx="390347" cy="343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7866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12</cp:revision>
  <dcterms:created xsi:type="dcterms:W3CDTF">2022-11-09T06:57:00Z</dcterms:created>
  <dcterms:modified xsi:type="dcterms:W3CDTF">2023-01-11T01:00:47Z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