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08" b="34413"/>
          <a:stretch/>
        </p:blipFill>
        <p:spPr>
          <a:xfrm>
            <a:off x="4886876" y="3645024"/>
            <a:ext cx="2418247" cy="69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43E18E3E-9588-093A-DAAF-392602074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" t="496" r="73107" b="58221"/>
          <a:stretch/>
        </p:blipFill>
        <p:spPr>
          <a:xfrm>
            <a:off x="4534181" y="2514519"/>
            <a:ext cx="3095064" cy="91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45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545" y="1268760"/>
            <a:ext cx="361785" cy="681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8008" y="1268760"/>
            <a:ext cx="648072" cy="69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3392" y="1268760"/>
            <a:ext cx="1016492" cy="681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4" y="2060235"/>
            <a:ext cx="720079" cy="681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9936" y="2060235"/>
            <a:ext cx="843216" cy="681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2344" y="1959655"/>
            <a:ext cx="648072" cy="781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3404" y="1921812"/>
            <a:ext cx="1494743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942" y="1912274"/>
            <a:ext cx="3684495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0495" y="2455952"/>
            <a:ext cx="2208793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4710" y="2455952"/>
            <a:ext cx="1837487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8512" y="2455952"/>
            <a:ext cx="3322710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35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4099" y="2397572"/>
            <a:ext cx="399867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84099" y="2931345"/>
            <a:ext cx="399867" cy="35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65C05F8F-5968-7622-BB0F-32B7C154E7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504" y="3546899"/>
            <a:ext cx="11520000" cy="261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06E2092-B9E2-12F8-DA56-0ED67C8A4D0A}"/>
              </a:ext>
            </a:extLst>
          </p:cNvPr>
          <p:cNvSpPr/>
          <p:nvPr/>
        </p:nvSpPr>
        <p:spPr bwMode="white">
          <a:xfrm>
            <a:off x="11178404" y="5110169"/>
            <a:ext cx="409388" cy="3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2231E73-7109-07C4-D2F3-5A8E34F35FB7}"/>
              </a:ext>
            </a:extLst>
          </p:cNvPr>
          <p:cNvSpPr/>
          <p:nvPr/>
        </p:nvSpPr>
        <p:spPr bwMode="white">
          <a:xfrm>
            <a:off x="11178404" y="5653500"/>
            <a:ext cx="409388" cy="3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1419"/>
            <a:ext cx="11520000" cy="3754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1024" y="1200383"/>
            <a:ext cx="1494743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7471" y="1734050"/>
            <a:ext cx="2227834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5867" y="2277247"/>
            <a:ext cx="1856528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0925" y="2839503"/>
            <a:ext cx="295140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4264" y="3906837"/>
            <a:ext cx="285619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>
            <a:extLst>
              <a:ext uri="{FF2B5EF4-FFF2-40B4-BE49-F238E27FC236}">
                <a16:creationId xmlns:a16="http://schemas.microsoft.com/office/drawing/2014/main" id="{6A7A5906-53EA-92EB-622D-2D0EE76D2E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6146"/>
            <a:ext cx="11520000" cy="2199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E5978E66-7D1D-BB7F-902D-B931371367FC}"/>
              </a:ext>
            </a:extLst>
          </p:cNvPr>
          <p:cNvSpPr/>
          <p:nvPr/>
        </p:nvSpPr>
        <p:spPr bwMode="white">
          <a:xfrm>
            <a:off x="1453983" y="5550047"/>
            <a:ext cx="10482247" cy="35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42812C88-D677-941C-433B-857277258447}"/>
              </a:ext>
            </a:extLst>
          </p:cNvPr>
          <p:cNvSpPr/>
          <p:nvPr/>
        </p:nvSpPr>
        <p:spPr bwMode="white">
          <a:xfrm>
            <a:off x="1082677" y="6085504"/>
            <a:ext cx="3094214" cy="35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7D774782-9FFE-4E43-DE15-AB513962DBD4}"/>
              </a:ext>
            </a:extLst>
          </p:cNvPr>
          <p:cNvSpPr/>
          <p:nvPr/>
        </p:nvSpPr>
        <p:spPr bwMode="white">
          <a:xfrm>
            <a:off x="4186413" y="6085504"/>
            <a:ext cx="1666115" cy="344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9230AF5E-8FC9-C501-6E86-2D14AA4F50BE}"/>
              </a:ext>
            </a:extLst>
          </p:cNvPr>
          <p:cNvSpPr/>
          <p:nvPr/>
        </p:nvSpPr>
        <p:spPr bwMode="white">
          <a:xfrm>
            <a:off x="6004859" y="6085504"/>
            <a:ext cx="4588958" cy="35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63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2023-01-11T00:37:23Z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