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234" y="306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216" t="54218" r="29268" b="19686"/>
          <a:stretch/>
        </p:blipFill>
        <p:spPr>
          <a:xfrm>
            <a:off x="3647088" y="3645024"/>
            <a:ext cx="4897824" cy="576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0.png">
            <a:extLst>
              <a:ext uri="{FF2B5EF4-FFF2-40B4-BE49-F238E27FC236}">
                <a16:creationId xmlns:a16="http://schemas.microsoft.com/office/drawing/2014/main" id="{78448D16-E634-EFCC-E864-27DCDE28AB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" t="496" r="73107" b="58221"/>
          <a:stretch/>
        </p:blipFill>
        <p:spPr>
          <a:xfrm>
            <a:off x="4534181" y="2514519"/>
            <a:ext cx="3095064" cy="9113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72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91544" y="1484784"/>
            <a:ext cx="919100" cy="693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60096" y="1484784"/>
            <a:ext cx="648072" cy="693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82572" y="1484784"/>
            <a:ext cx="648072" cy="693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83632" y="2275615"/>
            <a:ext cx="648072" cy="693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28694" y="2275615"/>
            <a:ext cx="527346" cy="693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666272" y="2275615"/>
            <a:ext cx="686311" cy="693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394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82611" y="2133239"/>
            <a:ext cx="542677" cy="525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15636" y="2171435"/>
            <a:ext cx="504595" cy="420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53256" y="2085495"/>
            <a:ext cx="533157" cy="525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48198" y="2133239"/>
            <a:ext cx="599801" cy="515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95338" y="2161886"/>
            <a:ext cx="599801" cy="458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80760" y="2123690"/>
            <a:ext cx="628363" cy="525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375504" y="2095043"/>
            <a:ext cx="495074" cy="582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689024" y="2114141"/>
            <a:ext cx="647404" cy="553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89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9190" y="1767387"/>
            <a:ext cx="1818446" cy="2542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06115" y="1757866"/>
            <a:ext cx="1808925" cy="2542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511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34545" y="2302894"/>
            <a:ext cx="771173" cy="343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34545" y="3018057"/>
            <a:ext cx="761652" cy="333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659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99735" y="891390"/>
            <a:ext cx="409388" cy="352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5505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11</cp:revision>
  <dcterms:created xsi:type="dcterms:W3CDTF">2022-11-09T06:57:00Z</dcterms:created>
  <dcterms:modified xsi:type="dcterms:W3CDTF">2023-01-11T00:43:22Z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