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649" b="29155"/>
          <a:stretch/>
        </p:blipFill>
        <p:spPr>
          <a:xfrm>
            <a:off x="4866172" y="3469957"/>
            <a:ext cx="2459656" cy="69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15C7A13-2DF1-7D31-4AB5-3CAEE8F55D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23" b="59212"/>
          <a:stretch/>
        </p:blipFill>
        <p:spPr>
          <a:xfrm>
            <a:off x="4542136" y="2132856"/>
            <a:ext cx="3107728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294465"/>
            <a:ext cx="9054148" cy="1135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8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694" y="2350083"/>
            <a:ext cx="571239" cy="514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8677" y="2331018"/>
            <a:ext cx="552198" cy="53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2181" y="2331018"/>
            <a:ext cx="609322" cy="53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9553" y="2321486"/>
            <a:ext cx="609322" cy="533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22578" y="2340551"/>
            <a:ext cx="590280" cy="48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98479" y="2369149"/>
            <a:ext cx="637884" cy="495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47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4876" y="1550554"/>
            <a:ext cx="752132" cy="33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289" y="1550554"/>
            <a:ext cx="771173" cy="334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7702" y="1541007"/>
            <a:ext cx="771173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396" y="2180630"/>
            <a:ext cx="752132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0809" y="2180630"/>
            <a:ext cx="761652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6809" y="2180630"/>
            <a:ext cx="1113917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942" y="2198590"/>
            <a:ext cx="1132958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4942" y="2837722"/>
            <a:ext cx="771173" cy="343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942" y="3467316"/>
            <a:ext cx="1123438" cy="352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0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4165" y="2121253"/>
            <a:ext cx="1132958" cy="35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0413" y="2759920"/>
            <a:ext cx="1866049" cy="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7735" y="3379522"/>
            <a:ext cx="1094876" cy="343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0462" y="4037253"/>
            <a:ext cx="257057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781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